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61" r:id="rId5"/>
  </p:sldMasterIdLst>
  <p:notesMasterIdLst>
    <p:notesMasterId r:id="rId12"/>
  </p:notesMasterIdLst>
  <p:sldIdLst>
    <p:sldId id="256" r:id="rId6"/>
    <p:sldId id="257" r:id="rId7"/>
    <p:sldId id="258" r:id="rId8"/>
    <p:sldId id="259" r:id="rId9"/>
    <p:sldId id="261" r:id="rId10"/>
    <p:sldId id="262" r:id="rId11"/>
  </p:sldIdLst>
  <p:sldSz cx="9144000" cy="6858000" type="screen4x3"/>
  <p:notesSz cx="6805613" cy="9944100"/>
  <p:embeddedFontLst>
    <p:embeddedFont>
      <p:font typeface="Arial Narrow" panose="020B0606020202030204" pitchFamily="34" charset="0"/>
      <p:regular r:id="rId13"/>
      <p:bold r:id="rId14"/>
      <p:italic r:id="rId15"/>
      <p:boldItalic r:id="rId16"/>
    </p:embeddedFont>
    <p:embeddedFont>
      <p:font typeface="Oswald" panose="00000500000000000000" pitchFamily="2" charset="-18"/>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4" roundtripDataSignature="AMtx7miwjFKVpD1NUj22pdp6AuPswiuai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8C2B2B-76E0-4709-9EE5-557071AB2395}" v="5" dt="2024-11-04T13:31:58.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4.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customschemas.google.com/relationships/presentationmetadata" Target="metadata"/><Relationship Id="rId5" Type="http://schemas.openxmlformats.org/officeDocument/2006/relationships/slideMaster" Target="slideMasters/slideMaster2.xml"/><Relationship Id="rId15"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font2.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a Podobnikar" userId="aa0ae607-3992-4c20-a4c4-10be3528251d" providerId="ADAL" clId="{048C2B2B-76E0-4709-9EE5-557071AB2395}"/>
    <pc:docChg chg="undo custSel modSld">
      <pc:chgData name="Simona Podobnikar" userId="aa0ae607-3992-4c20-a4c4-10be3528251d" providerId="ADAL" clId="{048C2B2B-76E0-4709-9EE5-557071AB2395}" dt="2024-11-04T13:32:18.630" v="97" actId="255"/>
      <pc:docMkLst>
        <pc:docMk/>
      </pc:docMkLst>
      <pc:sldChg chg="modSp mod">
        <pc:chgData name="Simona Podobnikar" userId="aa0ae607-3992-4c20-a4c4-10be3528251d" providerId="ADAL" clId="{048C2B2B-76E0-4709-9EE5-557071AB2395}" dt="2024-11-04T13:24:40.546" v="42" actId="20577"/>
        <pc:sldMkLst>
          <pc:docMk/>
          <pc:sldMk cId="0" sldId="256"/>
        </pc:sldMkLst>
        <pc:spChg chg="mod">
          <ac:chgData name="Simona Podobnikar" userId="aa0ae607-3992-4c20-a4c4-10be3528251d" providerId="ADAL" clId="{048C2B2B-76E0-4709-9EE5-557071AB2395}" dt="2024-11-04T13:24:40.546" v="42" actId="20577"/>
          <ac:spMkLst>
            <pc:docMk/>
            <pc:sldMk cId="0" sldId="256"/>
            <ac:spMk id="121" creationId="{00000000-0000-0000-0000-000000000000}"/>
          </ac:spMkLst>
        </pc:spChg>
      </pc:sldChg>
      <pc:sldChg chg="addSp delSp modSp mod">
        <pc:chgData name="Simona Podobnikar" userId="aa0ae607-3992-4c20-a4c4-10be3528251d" providerId="ADAL" clId="{048C2B2B-76E0-4709-9EE5-557071AB2395}" dt="2024-11-04T13:25:00.394" v="44"/>
        <pc:sldMkLst>
          <pc:docMk/>
          <pc:sldMk cId="0" sldId="257"/>
        </pc:sldMkLst>
        <pc:spChg chg="mod">
          <ac:chgData name="Simona Podobnikar" userId="aa0ae607-3992-4c20-a4c4-10be3528251d" providerId="ADAL" clId="{048C2B2B-76E0-4709-9EE5-557071AB2395}" dt="2024-11-04T13:25:00.394" v="44"/>
          <ac:spMkLst>
            <pc:docMk/>
            <pc:sldMk cId="0" sldId="257"/>
            <ac:spMk id="5" creationId="{50593AEC-30D3-5F20-DB3A-D95C04B3B51D}"/>
          </ac:spMkLst>
        </pc:spChg>
        <pc:picChg chg="del mod">
          <ac:chgData name="Simona Podobnikar" userId="aa0ae607-3992-4c20-a4c4-10be3528251d" providerId="ADAL" clId="{048C2B2B-76E0-4709-9EE5-557071AB2395}" dt="2024-11-04T13:24:16.981" v="1" actId="478"/>
          <ac:picMkLst>
            <pc:docMk/>
            <pc:sldMk cId="0" sldId="257"/>
            <ac:picMk id="7" creationId="{356FAB23-88DA-090B-A57F-53E5A90240D4}"/>
          </ac:picMkLst>
        </pc:picChg>
        <pc:picChg chg="add mod">
          <ac:chgData name="Simona Podobnikar" userId="aa0ae607-3992-4c20-a4c4-10be3528251d" providerId="ADAL" clId="{048C2B2B-76E0-4709-9EE5-557071AB2395}" dt="2024-11-04T13:24:22.742" v="6" actId="1076"/>
          <ac:picMkLst>
            <pc:docMk/>
            <pc:sldMk cId="0" sldId="257"/>
            <ac:picMk id="9" creationId="{B2AE4C34-3567-A8C7-B225-6B472A1C24DB}"/>
          </ac:picMkLst>
        </pc:picChg>
      </pc:sldChg>
      <pc:sldChg chg="modSp mod">
        <pc:chgData name="Simona Podobnikar" userId="aa0ae607-3992-4c20-a4c4-10be3528251d" providerId="ADAL" clId="{048C2B2B-76E0-4709-9EE5-557071AB2395}" dt="2024-11-04T13:25:48.840" v="48" actId="20577"/>
        <pc:sldMkLst>
          <pc:docMk/>
          <pc:sldMk cId="0" sldId="258"/>
        </pc:sldMkLst>
        <pc:spChg chg="mod">
          <ac:chgData name="Simona Podobnikar" userId="aa0ae607-3992-4c20-a4c4-10be3528251d" providerId="ADAL" clId="{048C2B2B-76E0-4709-9EE5-557071AB2395}" dt="2024-11-04T13:25:48.840" v="48" actId="20577"/>
          <ac:spMkLst>
            <pc:docMk/>
            <pc:sldMk cId="0" sldId="258"/>
            <ac:spMk id="136" creationId="{00000000-0000-0000-0000-000000000000}"/>
          </ac:spMkLst>
        </pc:spChg>
      </pc:sldChg>
      <pc:sldChg chg="modSp mod">
        <pc:chgData name="Simona Podobnikar" userId="aa0ae607-3992-4c20-a4c4-10be3528251d" providerId="ADAL" clId="{048C2B2B-76E0-4709-9EE5-557071AB2395}" dt="2024-11-04T13:27:23.016" v="56" actId="20577"/>
        <pc:sldMkLst>
          <pc:docMk/>
          <pc:sldMk cId="0" sldId="259"/>
        </pc:sldMkLst>
        <pc:spChg chg="mod">
          <ac:chgData name="Simona Podobnikar" userId="aa0ae607-3992-4c20-a4c4-10be3528251d" providerId="ADAL" clId="{048C2B2B-76E0-4709-9EE5-557071AB2395}" dt="2024-11-04T13:27:23.016" v="56" actId="20577"/>
          <ac:spMkLst>
            <pc:docMk/>
            <pc:sldMk cId="0" sldId="259"/>
            <ac:spMk id="150" creationId="{00000000-0000-0000-0000-000000000000}"/>
          </ac:spMkLst>
        </pc:spChg>
      </pc:sldChg>
      <pc:sldChg chg="modSp mod">
        <pc:chgData name="Simona Podobnikar" userId="aa0ae607-3992-4c20-a4c4-10be3528251d" providerId="ADAL" clId="{048C2B2B-76E0-4709-9EE5-557071AB2395}" dt="2024-11-04T13:29:11.226" v="67" actId="1076"/>
        <pc:sldMkLst>
          <pc:docMk/>
          <pc:sldMk cId="0" sldId="261"/>
        </pc:sldMkLst>
        <pc:spChg chg="mod">
          <ac:chgData name="Simona Podobnikar" userId="aa0ae607-3992-4c20-a4c4-10be3528251d" providerId="ADAL" clId="{048C2B2B-76E0-4709-9EE5-557071AB2395}" dt="2024-11-04T13:28:12.429" v="60" actId="255"/>
          <ac:spMkLst>
            <pc:docMk/>
            <pc:sldMk cId="0" sldId="261"/>
            <ac:spMk id="163" creationId="{00000000-0000-0000-0000-000000000000}"/>
          </ac:spMkLst>
        </pc:spChg>
        <pc:spChg chg="mod">
          <ac:chgData name="Simona Podobnikar" userId="aa0ae607-3992-4c20-a4c4-10be3528251d" providerId="ADAL" clId="{048C2B2B-76E0-4709-9EE5-557071AB2395}" dt="2024-11-04T13:29:09.104" v="66" actId="113"/>
          <ac:spMkLst>
            <pc:docMk/>
            <pc:sldMk cId="0" sldId="261"/>
            <ac:spMk id="164" creationId="{00000000-0000-0000-0000-000000000000}"/>
          </ac:spMkLst>
        </pc:spChg>
        <pc:spChg chg="mod">
          <ac:chgData name="Simona Podobnikar" userId="aa0ae607-3992-4c20-a4c4-10be3528251d" providerId="ADAL" clId="{048C2B2B-76E0-4709-9EE5-557071AB2395}" dt="2024-11-04T13:29:11.226" v="67" actId="1076"/>
          <ac:spMkLst>
            <pc:docMk/>
            <pc:sldMk cId="0" sldId="261"/>
            <ac:spMk id="166" creationId="{00000000-0000-0000-0000-000000000000}"/>
          </ac:spMkLst>
        </pc:spChg>
      </pc:sldChg>
      <pc:sldChg chg="modSp mod">
        <pc:chgData name="Simona Podobnikar" userId="aa0ae607-3992-4c20-a4c4-10be3528251d" providerId="ADAL" clId="{048C2B2B-76E0-4709-9EE5-557071AB2395}" dt="2024-11-04T13:32:18.630" v="97" actId="255"/>
        <pc:sldMkLst>
          <pc:docMk/>
          <pc:sldMk cId="0" sldId="262"/>
        </pc:sldMkLst>
        <pc:spChg chg="mod">
          <ac:chgData name="Simona Podobnikar" userId="aa0ae607-3992-4c20-a4c4-10be3528251d" providerId="ADAL" clId="{048C2B2B-76E0-4709-9EE5-557071AB2395}" dt="2024-11-04T13:29:54.854" v="71" actId="113"/>
          <ac:spMkLst>
            <pc:docMk/>
            <pc:sldMk cId="0" sldId="262"/>
            <ac:spMk id="171" creationId="{00000000-0000-0000-0000-000000000000}"/>
          </ac:spMkLst>
        </pc:spChg>
        <pc:spChg chg="mod">
          <ac:chgData name="Simona Podobnikar" userId="aa0ae607-3992-4c20-a4c4-10be3528251d" providerId="ADAL" clId="{048C2B2B-76E0-4709-9EE5-557071AB2395}" dt="2024-11-04T13:32:06.011" v="95" actId="1076"/>
          <ac:spMkLst>
            <pc:docMk/>
            <pc:sldMk cId="0" sldId="262"/>
            <ac:spMk id="172" creationId="{00000000-0000-0000-0000-000000000000}"/>
          </ac:spMkLst>
        </pc:spChg>
        <pc:spChg chg="mod">
          <ac:chgData name="Simona Podobnikar" userId="aa0ae607-3992-4c20-a4c4-10be3528251d" providerId="ADAL" clId="{048C2B2B-76E0-4709-9EE5-557071AB2395}" dt="2024-11-04T13:32:18.630" v="97" actId="255"/>
          <ac:spMkLst>
            <pc:docMk/>
            <pc:sldMk cId="0" sldId="262"/>
            <ac:spMk id="17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4475" y="745800"/>
            <a:ext cx="4537275" cy="37290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0550" y="4723425"/>
            <a:ext cx="5444475" cy="447482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1: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2: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6" name="Google Shape;126;p2: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3: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4: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4: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5: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5: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6:notes"/>
          <p:cNvSpPr txBox="1">
            <a:spLocks noGrp="1"/>
          </p:cNvSpPr>
          <p:nvPr>
            <p:ph type="body" idx="1"/>
          </p:nvPr>
        </p:nvSpPr>
        <p:spPr>
          <a:xfrm>
            <a:off x="680550" y="4723425"/>
            <a:ext cx="5444475" cy="44748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6:notes"/>
          <p:cNvSpPr>
            <a:spLocks noGrp="1" noRot="1" noChangeAspect="1"/>
          </p:cNvSpPr>
          <p:nvPr>
            <p:ph type="sldImg" idx="2"/>
          </p:nvPr>
        </p:nvSpPr>
        <p:spPr>
          <a:xfrm>
            <a:off x="917575" y="746125"/>
            <a:ext cx="4972050" cy="372903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7"/>
        <p:cNvGrpSpPr/>
        <p:nvPr/>
      </p:nvGrpSpPr>
      <p:grpSpPr>
        <a:xfrm>
          <a:off x="0" y="0"/>
          <a:ext cx="0" cy="0"/>
          <a:chOff x="0" y="0"/>
          <a:chExt cx="0" cy="0"/>
        </a:xfrm>
      </p:grpSpPr>
      <p:sp>
        <p:nvSpPr>
          <p:cNvPr id="18" name="Google Shape;18;p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subTitle" idx="1"/>
          </p:nvPr>
        </p:nvSpPr>
        <p:spPr>
          <a:xfrm>
            <a:off x="457200" y="1981080"/>
            <a:ext cx="8229240" cy="41144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7"/>
        <p:cNvGrpSpPr/>
        <p:nvPr/>
      </p:nvGrpSpPr>
      <p:grpSpPr>
        <a:xfrm>
          <a:off x="0" y="0"/>
          <a:ext cx="0" cy="0"/>
          <a:chOff x="0" y="0"/>
          <a:chExt cx="0" cy="0"/>
        </a:xfrm>
      </p:grpSpPr>
      <p:sp>
        <p:nvSpPr>
          <p:cNvPr id="48" name="Google Shape;48;p2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0" name="Google Shape;50;p2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4" name="Google Shape;54;p2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5" name="Google Shape;55;p2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56" name="Google Shape;56;p2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7"/>
        <p:cNvGrpSpPr/>
        <p:nvPr/>
      </p:nvGrpSpPr>
      <p:grpSpPr>
        <a:xfrm>
          <a:off x="0" y="0"/>
          <a:ext cx="0" cy="0"/>
          <a:chOff x="0" y="0"/>
          <a:chExt cx="0" cy="0"/>
        </a:xfrm>
      </p:grpSpPr>
      <p:sp>
        <p:nvSpPr>
          <p:cNvPr id="58" name="Google Shape;58;p2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60" name="Google Shape;60;p2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61" name="Google Shape;61;p2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62" name="Google Shape;62;p2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70"/>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74"/>
        <p:cNvGrpSpPr/>
        <p:nvPr/>
      </p:nvGrpSpPr>
      <p:grpSpPr>
        <a:xfrm>
          <a:off x="0" y="0"/>
          <a:ext cx="0" cy="0"/>
          <a:chOff x="0" y="0"/>
          <a:chExt cx="0" cy="0"/>
        </a:xfrm>
      </p:grpSpPr>
      <p:sp>
        <p:nvSpPr>
          <p:cNvPr id="75" name="Google Shape;75;p2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77"/>
        <p:cNvGrpSpPr/>
        <p:nvPr/>
      </p:nvGrpSpPr>
      <p:grpSpPr>
        <a:xfrm>
          <a:off x="0" y="0"/>
          <a:ext cx="0" cy="0"/>
          <a:chOff x="0" y="0"/>
          <a:chExt cx="0" cy="0"/>
        </a:xfrm>
      </p:grpSpPr>
      <p:sp>
        <p:nvSpPr>
          <p:cNvPr id="78" name="Google Shape;78;p2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2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0" name="Google Shape;80;p2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1"/>
        <p:cNvGrpSpPr/>
        <p:nvPr/>
      </p:nvGrpSpPr>
      <p:grpSpPr>
        <a:xfrm>
          <a:off x="0" y="0"/>
          <a:ext cx="0" cy="0"/>
          <a:chOff x="0" y="0"/>
          <a:chExt cx="0" cy="0"/>
        </a:xfrm>
      </p:grpSpPr>
      <p:sp>
        <p:nvSpPr>
          <p:cNvPr id="82" name="Google Shape;82;p2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83"/>
        <p:cNvGrpSpPr/>
        <p:nvPr/>
      </p:nvGrpSpPr>
      <p:grpSpPr>
        <a:xfrm>
          <a:off x="0" y="0"/>
          <a:ext cx="0" cy="0"/>
          <a:chOff x="0" y="0"/>
          <a:chExt cx="0" cy="0"/>
        </a:xfrm>
      </p:grpSpPr>
      <p:sp>
        <p:nvSpPr>
          <p:cNvPr id="84" name="Google Shape;84;p2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85"/>
        <p:cNvGrpSpPr/>
        <p:nvPr/>
      </p:nvGrpSpPr>
      <p:grpSpPr>
        <a:xfrm>
          <a:off x="0" y="0"/>
          <a:ext cx="0" cy="0"/>
          <a:chOff x="0" y="0"/>
          <a:chExt cx="0" cy="0"/>
        </a:xfrm>
      </p:grpSpPr>
      <p:sp>
        <p:nvSpPr>
          <p:cNvPr id="86" name="Google Shape;86;p2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2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8" name="Google Shape;88;p2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89" name="Google Shape;89;p2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90"/>
        <p:cNvGrpSpPr/>
        <p:nvPr/>
      </p:nvGrpSpPr>
      <p:grpSpPr>
        <a:xfrm>
          <a:off x="0" y="0"/>
          <a:ext cx="0" cy="0"/>
          <a:chOff x="0" y="0"/>
          <a:chExt cx="0" cy="0"/>
        </a:xfrm>
      </p:grpSpPr>
      <p:sp>
        <p:nvSpPr>
          <p:cNvPr id="91" name="Google Shape;91;p2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2" name="Google Shape;92;p2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3" name="Google Shape;93;p2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4" name="Google Shape;94;p2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20"/>
        <p:cNvGrpSpPr/>
        <p:nvPr/>
      </p:nvGrpSpPr>
      <p:grpSpPr>
        <a:xfrm>
          <a:off x="0" y="0"/>
          <a:ext cx="0" cy="0"/>
          <a:chOff x="0" y="0"/>
          <a:chExt cx="0" cy="0"/>
        </a:xfrm>
      </p:grpSpPr>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95"/>
        <p:cNvGrpSpPr/>
        <p:nvPr/>
      </p:nvGrpSpPr>
      <p:grpSpPr>
        <a:xfrm>
          <a:off x="0" y="0"/>
          <a:ext cx="0" cy="0"/>
          <a:chOff x="0" y="0"/>
          <a:chExt cx="0" cy="0"/>
        </a:xfrm>
      </p:grpSpPr>
      <p:sp>
        <p:nvSpPr>
          <p:cNvPr id="96" name="Google Shape;96;p3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3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8" name="Google Shape;98;p3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99" name="Google Shape;99;p3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100"/>
        <p:cNvGrpSpPr/>
        <p:nvPr/>
      </p:nvGrpSpPr>
      <p:grpSpPr>
        <a:xfrm>
          <a:off x="0" y="0"/>
          <a:ext cx="0" cy="0"/>
          <a:chOff x="0" y="0"/>
          <a:chExt cx="0" cy="0"/>
        </a:xfrm>
      </p:grpSpPr>
      <p:sp>
        <p:nvSpPr>
          <p:cNvPr id="101" name="Google Shape;101;p31"/>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31"/>
          <p:cNvSpPr txBox="1">
            <a:spLocks noGrp="1"/>
          </p:cNvSpPr>
          <p:nvPr>
            <p:ph type="body" idx="1"/>
          </p:nvPr>
        </p:nvSpPr>
        <p:spPr>
          <a:xfrm>
            <a:off x="457200" y="19810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3" name="Google Shape;103;p31"/>
          <p:cNvSpPr txBox="1">
            <a:spLocks noGrp="1"/>
          </p:cNvSpPr>
          <p:nvPr>
            <p:ph type="body" idx="2"/>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104"/>
        <p:cNvGrpSpPr/>
        <p:nvPr/>
      </p:nvGrpSpPr>
      <p:grpSpPr>
        <a:xfrm>
          <a:off x="0" y="0"/>
          <a:ext cx="0" cy="0"/>
          <a:chOff x="0" y="0"/>
          <a:chExt cx="0" cy="0"/>
        </a:xfrm>
      </p:grpSpPr>
      <p:sp>
        <p:nvSpPr>
          <p:cNvPr id="105" name="Google Shape;105;p32"/>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 name="Google Shape;106;p32"/>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7" name="Google Shape;107;p32"/>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8" name="Google Shape;108;p32"/>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09" name="Google Shape;109;p32"/>
          <p:cNvSpPr txBox="1">
            <a:spLocks noGrp="1"/>
          </p:cNvSpPr>
          <p:nvPr>
            <p:ph type="body" idx="4"/>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110"/>
        <p:cNvGrpSpPr/>
        <p:nvPr/>
      </p:nvGrpSpPr>
      <p:grpSpPr>
        <a:xfrm>
          <a:off x="0" y="0"/>
          <a:ext cx="0" cy="0"/>
          <a:chOff x="0" y="0"/>
          <a:chExt cx="0" cy="0"/>
        </a:xfrm>
      </p:grpSpPr>
      <p:sp>
        <p:nvSpPr>
          <p:cNvPr id="111" name="Google Shape;111;p33"/>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2" name="Google Shape;112;p33"/>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113" name="Google Shape;113;p33"/>
          <p:cNvSpPr txBox="1">
            <a:spLocks noGrp="1"/>
          </p:cNvSpPr>
          <p:nvPr>
            <p:ph type="body" idx="2"/>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pic>
        <p:nvPicPr>
          <p:cNvPr id="114" name="Google Shape;114;p33"/>
          <p:cNvPicPr preferRelativeResize="0"/>
          <p:nvPr/>
        </p:nvPicPr>
        <p:blipFill rotWithShape="1">
          <a:blip r:embed="rId2">
            <a:alphaModFix/>
          </a:blip>
          <a:srcRect/>
          <a:stretch/>
        </p:blipFill>
        <p:spPr>
          <a:xfrm>
            <a:off x="1993320" y="1980720"/>
            <a:ext cx="5156640" cy="4114440"/>
          </a:xfrm>
          <a:prstGeom prst="rect">
            <a:avLst/>
          </a:prstGeom>
          <a:noFill/>
          <a:ln>
            <a:noFill/>
          </a:ln>
        </p:spPr>
      </p:pic>
      <p:pic>
        <p:nvPicPr>
          <p:cNvPr id="115" name="Google Shape;115;p33"/>
          <p:cNvPicPr preferRelativeResize="0"/>
          <p:nvPr/>
        </p:nvPicPr>
        <p:blipFill rotWithShape="1">
          <a:blip r:embed="rId2">
            <a:alphaModFix/>
          </a:blip>
          <a:srcRect/>
          <a:stretch/>
        </p:blipFill>
        <p:spPr>
          <a:xfrm>
            <a:off x="1993320" y="1980720"/>
            <a:ext cx="5156640" cy="411444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457200" y="1981080"/>
            <a:ext cx="822924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27" name="Google Shape;27;p15"/>
          <p:cNvSpPr txBox="1">
            <a:spLocks noGrp="1"/>
          </p:cNvSpPr>
          <p:nvPr>
            <p:ph type="body" idx="2"/>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16"/>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30"/>
        <p:cNvGrpSpPr/>
        <p:nvPr/>
      </p:nvGrpSpPr>
      <p:grpSpPr>
        <a:xfrm>
          <a:off x="0" y="0"/>
          <a:ext cx="0" cy="0"/>
          <a:chOff x="0" y="0"/>
          <a:chExt cx="0" cy="0"/>
        </a:xfrm>
      </p:grpSpPr>
      <p:sp>
        <p:nvSpPr>
          <p:cNvPr id="31" name="Google Shape;31;p17"/>
          <p:cNvSpPr txBox="1">
            <a:spLocks noGrp="1"/>
          </p:cNvSpPr>
          <p:nvPr>
            <p:ph type="subTitle" idx="1"/>
          </p:nvPr>
        </p:nvSpPr>
        <p:spPr>
          <a:xfrm>
            <a:off x="457200" y="609480"/>
            <a:ext cx="8229240" cy="529776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32"/>
        <p:cNvGrpSpPr/>
        <p:nvPr/>
      </p:nvGrpSpPr>
      <p:grpSpPr>
        <a:xfrm>
          <a:off x="0" y="0"/>
          <a:ext cx="0" cy="0"/>
          <a:chOff x="0" y="0"/>
          <a:chExt cx="0" cy="0"/>
        </a:xfrm>
      </p:grpSpPr>
      <p:sp>
        <p:nvSpPr>
          <p:cNvPr id="33" name="Google Shape;33;p18"/>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18"/>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5" name="Google Shape;35;p18"/>
          <p:cNvSpPr txBox="1">
            <a:spLocks noGrp="1"/>
          </p:cNvSpPr>
          <p:nvPr>
            <p:ph type="body" idx="2"/>
          </p:nvPr>
        </p:nvSpPr>
        <p:spPr>
          <a:xfrm>
            <a:off x="45720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36" name="Google Shape;36;p18"/>
          <p:cNvSpPr txBox="1">
            <a:spLocks noGrp="1"/>
          </p:cNvSpPr>
          <p:nvPr>
            <p:ph type="body" idx="3"/>
          </p:nvPr>
        </p:nvSpPr>
        <p:spPr>
          <a:xfrm>
            <a:off x="467424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9"/>
          <p:cNvSpPr txBox="1">
            <a:spLocks noGrp="1"/>
          </p:cNvSpPr>
          <p:nvPr>
            <p:ph type="body" idx="1"/>
          </p:nvPr>
        </p:nvSpPr>
        <p:spPr>
          <a:xfrm>
            <a:off x="457200" y="1981080"/>
            <a:ext cx="4015800" cy="411444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0" name="Google Shape;40;p19"/>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1" name="Google Shape;41;p19"/>
          <p:cNvSpPr txBox="1">
            <a:spLocks noGrp="1"/>
          </p:cNvSpPr>
          <p:nvPr>
            <p:ph type="body" idx="3"/>
          </p:nvPr>
        </p:nvSpPr>
        <p:spPr>
          <a:xfrm>
            <a:off x="4674240" y="41302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42"/>
        <p:cNvGrpSpPr/>
        <p:nvPr/>
      </p:nvGrpSpPr>
      <p:grpSpPr>
        <a:xfrm>
          <a:off x="0" y="0"/>
          <a:ext cx="0" cy="0"/>
          <a:chOff x="0" y="0"/>
          <a:chExt cx="0" cy="0"/>
        </a:xfrm>
      </p:grpSpPr>
      <p:sp>
        <p:nvSpPr>
          <p:cNvPr id="43" name="Google Shape;43;p20"/>
          <p:cNvSpPr txBox="1">
            <a:spLocks noGrp="1"/>
          </p:cNvSpPr>
          <p:nvPr>
            <p:ph type="title"/>
          </p:nvPr>
        </p:nvSpPr>
        <p:spPr>
          <a:xfrm>
            <a:off x="457200" y="609480"/>
            <a:ext cx="8229240" cy="11426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0"/>
          <p:cNvSpPr txBox="1">
            <a:spLocks noGrp="1"/>
          </p:cNvSpPr>
          <p:nvPr>
            <p:ph type="body" idx="1"/>
          </p:nvPr>
        </p:nvSpPr>
        <p:spPr>
          <a:xfrm>
            <a:off x="45720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5" name="Google Shape;45;p20"/>
          <p:cNvSpPr txBox="1">
            <a:spLocks noGrp="1"/>
          </p:cNvSpPr>
          <p:nvPr>
            <p:ph type="body" idx="2"/>
          </p:nvPr>
        </p:nvSpPr>
        <p:spPr>
          <a:xfrm>
            <a:off x="4674240" y="1981080"/>
            <a:ext cx="401580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
        <p:nvSpPr>
          <p:cNvPr id="46" name="Google Shape;46;p20"/>
          <p:cNvSpPr txBox="1">
            <a:spLocks noGrp="1"/>
          </p:cNvSpPr>
          <p:nvPr>
            <p:ph type="body" idx="3"/>
          </p:nvPr>
        </p:nvSpPr>
        <p:spPr>
          <a:xfrm>
            <a:off x="457200" y="4130280"/>
            <a:ext cx="8229240" cy="196236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a:lvl1pPr>
            <a:lvl2pPr marL="914400" lvl="1" indent="-228600">
              <a:spcBef>
                <a:spcPts val="0"/>
              </a:spcBef>
              <a:spcAft>
                <a:spcPts val="0"/>
              </a:spcAft>
              <a:buSzPts val="1400"/>
              <a:buNone/>
              <a:defRPr/>
            </a:lvl2pPr>
            <a:lvl3pPr marL="1371600" lvl="2" indent="-228600">
              <a:spcBef>
                <a:spcPts val="0"/>
              </a:spcBef>
              <a:spcAft>
                <a:spcPts val="0"/>
              </a:spcAft>
              <a:buSzPts val="1400"/>
              <a:buNone/>
              <a:defRPr/>
            </a:lvl3pPr>
            <a:lvl4pPr marL="1828800" lvl="3" indent="-228600">
              <a:spcBef>
                <a:spcPts val="0"/>
              </a:spcBef>
              <a:spcAft>
                <a:spcPts val="0"/>
              </a:spcAft>
              <a:buSzPts val="1400"/>
              <a:buNone/>
              <a:defRPr/>
            </a:lvl4pPr>
            <a:lvl5pPr marL="2286000" lvl="4" indent="-228600">
              <a:spcBef>
                <a:spcPts val="0"/>
              </a:spcBef>
              <a:spcAft>
                <a:spcPts val="0"/>
              </a:spcAft>
              <a:buSzPts val="1400"/>
              <a:buNone/>
              <a:defRPr/>
            </a:lvl5pPr>
            <a:lvl6pPr marL="2743200" lvl="5" indent="-228600">
              <a:spcBef>
                <a:spcPts val="0"/>
              </a:spcBef>
              <a:spcAft>
                <a:spcPts val="0"/>
              </a:spcAft>
              <a:buSzPts val="1400"/>
              <a:buNone/>
              <a:defRPr/>
            </a:lvl6pPr>
            <a:lvl7pPr marL="3200400" lvl="6" indent="-228600">
              <a:spcBef>
                <a:spcPts val="0"/>
              </a:spcBef>
              <a:spcAft>
                <a:spcPts val="0"/>
              </a:spcAft>
              <a:buSzPts val="1400"/>
              <a:buNone/>
              <a:defRPr/>
            </a:lvl7pPr>
            <a:lvl8pPr marL="3657600" lvl="7" indent="-228600">
              <a:spcBef>
                <a:spcPts val="0"/>
              </a:spcBef>
              <a:spcAft>
                <a:spcPts val="0"/>
              </a:spcAft>
              <a:buSzPts val="1400"/>
              <a:buNone/>
              <a:defRPr/>
            </a:lvl8pPr>
            <a:lvl9pPr marL="4114800" lvl="8" indent="-228600">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pic>
        <p:nvPicPr>
          <p:cNvPr id="6" name="Google Shape;6;p8"/>
          <p:cNvPicPr preferRelativeResize="0"/>
          <p:nvPr/>
        </p:nvPicPr>
        <p:blipFill rotWithShape="1">
          <a:blip r:embed="rId14">
            <a:alphaModFix/>
          </a:blip>
          <a:srcRect/>
          <a:stretch/>
        </p:blipFill>
        <p:spPr>
          <a:xfrm>
            <a:off x="0" y="0"/>
            <a:ext cx="9143640" cy="6859080"/>
          </a:xfrm>
          <a:prstGeom prst="rect">
            <a:avLst/>
          </a:prstGeom>
          <a:noFill/>
          <a:ln>
            <a:noFill/>
          </a:ln>
        </p:spPr>
      </p:pic>
      <p:cxnSp>
        <p:nvCxnSpPr>
          <p:cNvPr id="7" name="Google Shape;7;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8" name="Google Shape;8;p8"/>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pic>
        <p:nvPicPr>
          <p:cNvPr id="9" name="Google Shape;9;p8"/>
          <p:cNvPicPr preferRelativeResize="0"/>
          <p:nvPr/>
        </p:nvPicPr>
        <p:blipFill rotWithShape="1">
          <a:blip r:embed="rId14">
            <a:alphaModFix/>
          </a:blip>
          <a:srcRect/>
          <a:stretch/>
        </p:blipFill>
        <p:spPr>
          <a:xfrm>
            <a:off x="0" y="0"/>
            <a:ext cx="9143640" cy="6859080"/>
          </a:xfrm>
          <a:prstGeom prst="rect">
            <a:avLst/>
          </a:prstGeom>
          <a:noFill/>
          <a:ln>
            <a:noFill/>
          </a:ln>
        </p:spPr>
      </p:pic>
      <p:sp>
        <p:nvSpPr>
          <p:cNvPr id="10" name="Google Shape;10;p8"/>
          <p:cNvSpPr/>
          <p:nvPr/>
        </p:nvSpPr>
        <p:spPr>
          <a:xfrm>
            <a:off x="457200" y="380880"/>
            <a:ext cx="8206920" cy="3600000"/>
          </a:xfrm>
          <a:prstGeom prst="rect">
            <a:avLst/>
          </a:prstGeom>
          <a:solidFill>
            <a:srgbClr val="FFF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 name="Google Shape;11;p8"/>
          <p:cNvPicPr preferRelativeResize="0"/>
          <p:nvPr/>
        </p:nvPicPr>
        <p:blipFill rotWithShape="1">
          <a:blip r:embed="rId15">
            <a:alphaModFix/>
          </a:blip>
          <a:srcRect/>
          <a:stretch/>
        </p:blipFill>
        <p:spPr>
          <a:xfrm>
            <a:off x="7467480" y="2438280"/>
            <a:ext cx="823680" cy="1292040"/>
          </a:xfrm>
          <a:prstGeom prst="rect">
            <a:avLst/>
          </a:prstGeom>
          <a:noFill/>
          <a:ln>
            <a:noFill/>
          </a:ln>
        </p:spPr>
      </p:pic>
      <p:pic>
        <p:nvPicPr>
          <p:cNvPr id="12" name="Google Shape;12;p8"/>
          <p:cNvPicPr preferRelativeResize="0"/>
          <p:nvPr/>
        </p:nvPicPr>
        <p:blipFill rotWithShape="1">
          <a:blip r:embed="rId16">
            <a:alphaModFix/>
          </a:blip>
          <a:srcRect/>
          <a:stretch/>
        </p:blipFill>
        <p:spPr>
          <a:xfrm>
            <a:off x="838080" y="2743200"/>
            <a:ext cx="2160360" cy="925200"/>
          </a:xfrm>
          <a:prstGeom prst="rect">
            <a:avLst/>
          </a:prstGeom>
          <a:noFill/>
          <a:ln>
            <a:noFill/>
          </a:ln>
        </p:spPr>
      </p:pic>
      <p:sp>
        <p:nvSpPr>
          <p:cNvPr id="13" name="Google Shape;13;p8"/>
          <p:cNvSpPr txBox="1">
            <a:spLocks noGrp="1"/>
          </p:cNvSpPr>
          <p:nvPr>
            <p:ph type="title"/>
          </p:nvPr>
        </p:nvSpPr>
        <p:spPr>
          <a:xfrm>
            <a:off x="762120" y="609480"/>
            <a:ext cx="7695720" cy="99036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8"/>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i="0" u="none" strike="noStrike" cap="non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cxnSp>
        <p:nvCxnSpPr>
          <p:cNvPr id="15" name="Google Shape;15;p8"/>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sp>
        <p:nvSpPr>
          <p:cNvPr id="16" name="Google Shape;16;p8"/>
          <p:cNvSpPr txBox="1">
            <a:spLocks noGrp="1"/>
          </p:cNvSpPr>
          <p:nvPr>
            <p:ph type="body" idx="1"/>
          </p:nvPr>
        </p:nvSpPr>
        <p:spPr>
          <a:xfrm>
            <a:off x="457200" y="1604520"/>
            <a:ext cx="8229240" cy="3977280"/>
          </a:xfrm>
          <a:prstGeom prst="rect">
            <a:avLst/>
          </a:prstGeom>
          <a:noFill/>
          <a:ln>
            <a:noFill/>
          </a:ln>
        </p:spPr>
        <p:txBody>
          <a:bodyPr spcFirstLastPara="1" wrap="square" lIns="0" tIns="0" rIns="0" bIns="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3"/>
        <p:cNvGrpSpPr/>
        <p:nvPr/>
      </p:nvGrpSpPr>
      <p:grpSpPr>
        <a:xfrm>
          <a:off x="0" y="0"/>
          <a:ext cx="0" cy="0"/>
          <a:chOff x="0" y="0"/>
          <a:chExt cx="0" cy="0"/>
        </a:xfrm>
      </p:grpSpPr>
      <p:pic>
        <p:nvPicPr>
          <p:cNvPr id="64" name="Google Shape;64;p10"/>
          <p:cNvPicPr preferRelativeResize="0"/>
          <p:nvPr/>
        </p:nvPicPr>
        <p:blipFill rotWithShape="1">
          <a:blip r:embed="rId13">
            <a:alphaModFix/>
          </a:blip>
          <a:srcRect/>
          <a:stretch/>
        </p:blipFill>
        <p:spPr>
          <a:xfrm>
            <a:off x="0" y="0"/>
            <a:ext cx="9143640" cy="6859080"/>
          </a:xfrm>
          <a:prstGeom prst="rect">
            <a:avLst/>
          </a:prstGeom>
          <a:noFill/>
          <a:ln>
            <a:noFill/>
          </a:ln>
        </p:spPr>
      </p:pic>
      <p:cxnSp>
        <p:nvCxnSpPr>
          <p:cNvPr id="65" name="Google Shape;65;p10"/>
          <p:cNvCxnSpPr/>
          <p:nvPr/>
        </p:nvCxnSpPr>
        <p:spPr>
          <a:xfrm>
            <a:off x="457200" y="6248160"/>
            <a:ext cx="8207280" cy="0"/>
          </a:xfrm>
          <a:prstGeom prst="straightConnector1">
            <a:avLst/>
          </a:prstGeom>
          <a:noFill/>
          <a:ln w="12600" cap="flat" cmpd="sng">
            <a:solidFill>
              <a:schemeClr val="lt2"/>
            </a:solidFill>
            <a:prstDash val="solid"/>
            <a:round/>
            <a:headEnd type="none" w="sm" len="sm"/>
            <a:tailEnd type="none" w="sm" len="sm"/>
          </a:ln>
        </p:spPr>
      </p:cxnSp>
      <p:cxnSp>
        <p:nvCxnSpPr>
          <p:cNvPr id="66" name="Google Shape;66;p10"/>
          <p:cNvCxnSpPr/>
          <p:nvPr/>
        </p:nvCxnSpPr>
        <p:spPr>
          <a:xfrm>
            <a:off x="457200" y="1904760"/>
            <a:ext cx="8207280" cy="0"/>
          </a:xfrm>
          <a:prstGeom prst="straightConnector1">
            <a:avLst/>
          </a:prstGeom>
          <a:noFill/>
          <a:ln w="12600" cap="flat" cmpd="sng">
            <a:solidFill>
              <a:schemeClr val="lt2"/>
            </a:solidFill>
            <a:prstDash val="solid"/>
            <a:round/>
            <a:headEnd type="none" w="sm" len="sm"/>
            <a:tailEnd type="none" w="sm" len="sm"/>
          </a:ln>
        </p:spPr>
      </p:cxnSp>
      <p:sp>
        <p:nvSpPr>
          <p:cNvPr id="67" name="Google Shape;67;p10"/>
          <p:cNvSpPr txBox="1">
            <a:spLocks noGrp="1"/>
          </p:cNvSpPr>
          <p:nvPr>
            <p:ph type="title"/>
          </p:nvPr>
        </p:nvSpPr>
        <p:spPr>
          <a:xfrm>
            <a:off x="457200" y="609480"/>
            <a:ext cx="8229240" cy="1142640"/>
          </a:xfrm>
          <a:prstGeom prst="rect">
            <a:avLst/>
          </a:prstGeom>
          <a:noFill/>
          <a:ln>
            <a:noFill/>
          </a:ln>
        </p:spPr>
        <p:txBody>
          <a:bodyPr spcFirstLastPara="1" wrap="square" lIns="0" tIns="45700" rIns="91425" bIns="4570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8" name="Google Shape;68;p10"/>
          <p:cNvSpPr txBox="1">
            <a:spLocks noGrp="1"/>
          </p:cNvSpPr>
          <p:nvPr>
            <p:ph type="body" idx="1"/>
          </p:nvPr>
        </p:nvSpPr>
        <p:spPr>
          <a:xfrm>
            <a:off x="457200" y="1981080"/>
            <a:ext cx="8229240" cy="4114440"/>
          </a:xfrm>
          <a:prstGeom prst="rect">
            <a:avLst/>
          </a:prstGeom>
          <a:noFill/>
          <a:ln>
            <a:noFill/>
          </a:ln>
        </p:spPr>
        <p:txBody>
          <a:bodyPr spcFirstLastPara="1" wrap="square" lIns="0" tIns="45700" rIns="91425" bIns="457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69" name="Google Shape;69;p10"/>
          <p:cNvSpPr txBox="1">
            <a:spLocks noGrp="1"/>
          </p:cNvSpPr>
          <p:nvPr>
            <p:ph type="sldNum" idx="12"/>
          </p:nvPr>
        </p:nvSpPr>
        <p:spPr>
          <a:xfrm>
            <a:off x="6553080" y="6248520"/>
            <a:ext cx="2133360" cy="456840"/>
          </a:xfrm>
          <a:prstGeom prst="rect">
            <a:avLst/>
          </a:prstGeom>
          <a:noFill/>
          <a:ln>
            <a:noFill/>
          </a:ln>
        </p:spPr>
        <p:txBody>
          <a:bodyPr spcFirstLastPara="1" wrap="square" lIns="91425" tIns="45700" rIns="0" bIns="45700" anchor="t" anchorCtr="0">
            <a:noAutofit/>
          </a:bodyPr>
          <a:lstStyle>
            <a:lvl1pPr marL="0" marR="0" lvl="0" indent="0" algn="l" rtl="0">
              <a:lnSpc>
                <a:spcPct val="100000"/>
              </a:lnSpc>
              <a:spcBef>
                <a:spcPts val="0"/>
              </a:spcBef>
              <a:buNone/>
              <a:defRPr sz="1200" b="1" strike="noStrike">
                <a:solidFill>
                  <a:srgbClr val="000000"/>
                </a:solidFill>
                <a:latin typeface="Arial Narrow"/>
                <a:ea typeface="Arial Narrow"/>
                <a:cs typeface="Arial Narrow"/>
                <a:sym typeface="Arial Narrow"/>
              </a:defRPr>
            </a:lvl1pPr>
            <a:lvl2pPr marL="0" marR="0" lvl="1" indent="0" algn="l" rtl="0">
              <a:lnSpc>
                <a:spcPct val="100000"/>
              </a:lnSpc>
              <a:spcBef>
                <a:spcPts val="0"/>
              </a:spcBef>
              <a:buNone/>
              <a:defRPr sz="1200" b="1" strike="noStrike">
                <a:solidFill>
                  <a:srgbClr val="000000"/>
                </a:solidFill>
                <a:latin typeface="Arial Narrow"/>
                <a:ea typeface="Arial Narrow"/>
                <a:cs typeface="Arial Narrow"/>
                <a:sym typeface="Arial Narrow"/>
              </a:defRPr>
            </a:lvl2pPr>
            <a:lvl3pPr marL="0" marR="0" lvl="2" indent="0" algn="l" rtl="0">
              <a:lnSpc>
                <a:spcPct val="100000"/>
              </a:lnSpc>
              <a:spcBef>
                <a:spcPts val="0"/>
              </a:spcBef>
              <a:buNone/>
              <a:defRPr sz="1200" b="1" strike="noStrike">
                <a:solidFill>
                  <a:srgbClr val="000000"/>
                </a:solidFill>
                <a:latin typeface="Arial Narrow"/>
                <a:ea typeface="Arial Narrow"/>
                <a:cs typeface="Arial Narrow"/>
                <a:sym typeface="Arial Narrow"/>
              </a:defRPr>
            </a:lvl3pPr>
            <a:lvl4pPr marL="0" marR="0" lvl="3" indent="0" algn="l" rtl="0">
              <a:lnSpc>
                <a:spcPct val="100000"/>
              </a:lnSpc>
              <a:spcBef>
                <a:spcPts val="0"/>
              </a:spcBef>
              <a:buNone/>
              <a:defRPr sz="1200" b="1" strike="noStrike">
                <a:solidFill>
                  <a:srgbClr val="000000"/>
                </a:solidFill>
                <a:latin typeface="Arial Narrow"/>
                <a:ea typeface="Arial Narrow"/>
                <a:cs typeface="Arial Narrow"/>
                <a:sym typeface="Arial Narrow"/>
              </a:defRPr>
            </a:lvl4pPr>
            <a:lvl5pPr marL="0" marR="0" lvl="4" indent="0" algn="l" rtl="0">
              <a:lnSpc>
                <a:spcPct val="100000"/>
              </a:lnSpc>
              <a:spcBef>
                <a:spcPts val="0"/>
              </a:spcBef>
              <a:buNone/>
              <a:defRPr sz="1200" b="1" strike="noStrike">
                <a:solidFill>
                  <a:srgbClr val="000000"/>
                </a:solidFill>
                <a:latin typeface="Arial Narrow"/>
                <a:ea typeface="Arial Narrow"/>
                <a:cs typeface="Arial Narrow"/>
                <a:sym typeface="Arial Narrow"/>
              </a:defRPr>
            </a:lvl5pPr>
            <a:lvl6pPr marL="0" marR="0" lvl="5" indent="0" algn="l" rtl="0">
              <a:lnSpc>
                <a:spcPct val="100000"/>
              </a:lnSpc>
              <a:spcBef>
                <a:spcPts val="0"/>
              </a:spcBef>
              <a:buNone/>
              <a:defRPr sz="1200" b="1" strike="noStrike">
                <a:solidFill>
                  <a:srgbClr val="000000"/>
                </a:solidFill>
                <a:latin typeface="Arial Narrow"/>
                <a:ea typeface="Arial Narrow"/>
                <a:cs typeface="Arial Narrow"/>
                <a:sym typeface="Arial Narrow"/>
              </a:defRPr>
            </a:lvl6pPr>
            <a:lvl7pPr marL="0" marR="0" lvl="6" indent="0" algn="l" rtl="0">
              <a:lnSpc>
                <a:spcPct val="100000"/>
              </a:lnSpc>
              <a:spcBef>
                <a:spcPts val="0"/>
              </a:spcBef>
              <a:buNone/>
              <a:defRPr sz="1200" b="1" strike="noStrike">
                <a:solidFill>
                  <a:srgbClr val="000000"/>
                </a:solidFill>
                <a:latin typeface="Arial Narrow"/>
                <a:ea typeface="Arial Narrow"/>
                <a:cs typeface="Arial Narrow"/>
                <a:sym typeface="Arial Narrow"/>
              </a:defRPr>
            </a:lvl7pPr>
            <a:lvl8pPr marL="0" marR="0" lvl="7" indent="0" algn="l" rtl="0">
              <a:lnSpc>
                <a:spcPct val="100000"/>
              </a:lnSpc>
              <a:spcBef>
                <a:spcPts val="0"/>
              </a:spcBef>
              <a:buNone/>
              <a:defRPr sz="1200" b="1" strike="noStrike">
                <a:solidFill>
                  <a:srgbClr val="000000"/>
                </a:solidFill>
                <a:latin typeface="Arial Narrow"/>
                <a:ea typeface="Arial Narrow"/>
                <a:cs typeface="Arial Narrow"/>
                <a:sym typeface="Arial Narrow"/>
              </a:defRPr>
            </a:lvl8pPr>
            <a:lvl9pPr marL="0" marR="0" lvl="8" indent="0" algn="l" rtl="0">
              <a:lnSpc>
                <a:spcPct val="100000"/>
              </a:lnSpc>
              <a:spcBef>
                <a:spcPts val="0"/>
              </a:spcBef>
              <a:buNone/>
              <a:defRPr sz="1200" b="1" strike="noStrike">
                <a:solidFill>
                  <a:srgbClr val="000000"/>
                </a:solidFill>
                <a:latin typeface="Arial Narrow"/>
                <a:ea typeface="Arial Narrow"/>
                <a:cs typeface="Arial Narrow"/>
                <a:sym typeface="Arial Narrow"/>
              </a:defRPr>
            </a:lvl9pPr>
          </a:lstStyle>
          <a:p>
            <a:pPr marL="0" lvl="0" indent="0" algn="l" rtl="0">
              <a:spcBef>
                <a:spcPts val="0"/>
              </a:spcBef>
              <a:spcAft>
                <a:spcPts val="0"/>
              </a:spcAft>
              <a:buNone/>
            </a:pPr>
            <a:fld id="{00000000-1234-1234-1234-123412341234}" type="slidenum">
              <a:rPr lang="sl-SI"/>
              <a:t>‹#›</a:t>
            </a:fld>
            <a:endParaRPr sz="1800" b="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62"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
          <p:cNvSpPr txBox="1"/>
          <p:nvPr/>
        </p:nvSpPr>
        <p:spPr>
          <a:xfrm>
            <a:off x="762120" y="609480"/>
            <a:ext cx="7695720" cy="99036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None/>
            </a:pPr>
            <a:r>
              <a:rPr lang="sl-SI" sz="1800" b="0" i="0" u="none" strike="noStrike" cap="none" dirty="0">
                <a:solidFill>
                  <a:schemeClr val="dk1"/>
                </a:solidFill>
                <a:latin typeface="Oswald"/>
                <a:ea typeface="Oswald"/>
                <a:cs typeface="Oswald"/>
                <a:sym typeface="Oswald"/>
              </a:rPr>
              <a:t>PIŠEM ZA PRAVICE 2024</a:t>
            </a:r>
            <a:endParaRPr sz="1800" b="0" i="0" u="none" strike="noStrike" cap="none" dirty="0">
              <a:solidFill>
                <a:schemeClr val="dk1"/>
              </a:solidFill>
              <a:latin typeface="Oswald"/>
              <a:ea typeface="Oswald"/>
              <a:cs typeface="Oswald"/>
              <a:sym typeface="Oswald"/>
            </a:endParaRPr>
          </a:p>
        </p:txBody>
      </p:sp>
      <p:sp>
        <p:nvSpPr>
          <p:cNvPr id="121" name="Google Shape;121;p1"/>
          <p:cNvSpPr txBox="1"/>
          <p:nvPr/>
        </p:nvSpPr>
        <p:spPr>
          <a:xfrm>
            <a:off x="582063" y="4672440"/>
            <a:ext cx="6933960" cy="13712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r>
              <a:rPr lang="sl-SI" sz="2000" b="1" dirty="0" err="1">
                <a:solidFill>
                  <a:schemeClr val="dk1"/>
                </a:solidFill>
                <a:latin typeface="Arial"/>
                <a:ea typeface="Arial"/>
                <a:cs typeface="Arial"/>
                <a:sym typeface="Arial"/>
              </a:rPr>
              <a:t>Manahel</a:t>
            </a:r>
            <a:r>
              <a:rPr lang="sl-SI" sz="2000" b="1" dirty="0">
                <a:solidFill>
                  <a:schemeClr val="dk1"/>
                </a:solidFill>
                <a:latin typeface="Arial"/>
                <a:ea typeface="Arial"/>
                <a:cs typeface="Arial"/>
                <a:sym typeface="Arial"/>
              </a:rPr>
              <a:t> </a:t>
            </a:r>
            <a:r>
              <a:rPr lang="sl-SI" sz="2000" b="1" dirty="0" err="1">
                <a:solidFill>
                  <a:schemeClr val="dk1"/>
                </a:solidFill>
                <a:latin typeface="Arial"/>
                <a:ea typeface="Arial"/>
                <a:cs typeface="Arial"/>
                <a:sym typeface="Arial"/>
              </a:rPr>
              <a:t>al</a:t>
            </a:r>
            <a:r>
              <a:rPr lang="sl-SI" sz="2000" b="1" dirty="0">
                <a:solidFill>
                  <a:schemeClr val="dk1"/>
                </a:solidFill>
                <a:latin typeface="Arial"/>
                <a:ea typeface="Arial"/>
                <a:cs typeface="Arial"/>
                <a:sym typeface="Arial"/>
              </a:rPr>
              <a:t> </a:t>
            </a:r>
            <a:r>
              <a:rPr lang="sl-SI" sz="2000" b="1" dirty="0" err="1">
                <a:solidFill>
                  <a:schemeClr val="dk1"/>
                </a:solidFill>
                <a:latin typeface="Arial"/>
                <a:ea typeface="Arial"/>
                <a:cs typeface="Arial"/>
                <a:sym typeface="Arial"/>
              </a:rPr>
              <a:t>Otaibi</a:t>
            </a:r>
            <a:r>
              <a:rPr lang="sl-SI" sz="2000" b="1" dirty="0">
                <a:solidFill>
                  <a:schemeClr val="dk1"/>
                </a:solidFill>
                <a:latin typeface="Arial"/>
                <a:ea typeface="Arial"/>
                <a:cs typeface="Arial"/>
                <a:sym typeface="Arial"/>
              </a:rPr>
              <a:t> – Savdska Arabija</a:t>
            </a:r>
            <a:endParaRPr sz="2000" b="1" dirty="0">
              <a:solidFill>
                <a:schemeClr val="dk1"/>
              </a:solidFill>
              <a:latin typeface="Arial"/>
              <a:ea typeface="Arial"/>
              <a:cs typeface="Arial"/>
              <a:sym typeface="Arial"/>
            </a:endParaRPr>
          </a:p>
        </p:txBody>
      </p:sp>
      <p:sp>
        <p:nvSpPr>
          <p:cNvPr id="122" name="Google Shape;122;p1"/>
          <p:cNvSpPr/>
          <p:nvPr/>
        </p:nvSpPr>
        <p:spPr>
          <a:xfrm>
            <a:off x="8472600" y="6043680"/>
            <a:ext cx="183960" cy="45684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
          <p:cNvSpPr txBox="1"/>
          <p:nvPr/>
        </p:nvSpPr>
        <p:spPr>
          <a:xfrm>
            <a:off x="341840" y="770180"/>
            <a:ext cx="8344600" cy="9819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endParaRPr sz="1800" b="1" dirty="0">
              <a:solidFill>
                <a:schemeClr val="dk1"/>
              </a:solidFill>
              <a:latin typeface="Oswald"/>
              <a:ea typeface="Oswald"/>
              <a:cs typeface="Oswald"/>
              <a:sym typeface="Oswald"/>
            </a:endParaRPr>
          </a:p>
        </p:txBody>
      </p:sp>
      <p:sp>
        <p:nvSpPr>
          <p:cNvPr id="129" name="Google Shape;129;p2"/>
          <p:cNvSpPr txBox="1"/>
          <p:nvPr/>
        </p:nvSpPr>
        <p:spPr>
          <a:xfrm>
            <a:off x="2224263" y="2744236"/>
            <a:ext cx="5853066" cy="3016611"/>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30" name="Google Shape;130;p2"/>
          <p:cNvPicPr preferRelativeResize="0"/>
          <p:nvPr/>
        </p:nvPicPr>
        <p:blipFill rotWithShape="1">
          <a:blip r:embed="rId3">
            <a:alphaModFix/>
          </a:blip>
          <a:srcRect/>
          <a:stretch/>
        </p:blipFill>
        <p:spPr>
          <a:xfrm>
            <a:off x="7524328" y="334673"/>
            <a:ext cx="1162112" cy="1495202"/>
          </a:xfrm>
          <a:prstGeom prst="rect">
            <a:avLst/>
          </a:prstGeom>
          <a:noFill/>
          <a:ln>
            <a:noFill/>
          </a:ln>
        </p:spPr>
      </p:pic>
      <p:sp>
        <p:nvSpPr>
          <p:cNvPr id="5" name="Google Shape;121;p1">
            <a:extLst>
              <a:ext uri="{FF2B5EF4-FFF2-40B4-BE49-F238E27FC236}">
                <a16:creationId xmlns:a16="http://schemas.microsoft.com/office/drawing/2014/main" id="{50593AEC-30D3-5F20-DB3A-D95C04B3B51D}"/>
              </a:ext>
            </a:extLst>
          </p:cNvPr>
          <p:cNvSpPr txBox="1"/>
          <p:nvPr/>
        </p:nvSpPr>
        <p:spPr>
          <a:xfrm>
            <a:off x="660721" y="770180"/>
            <a:ext cx="6933960" cy="1371240"/>
          </a:xfrm>
          <a:prstGeom prst="rect">
            <a:avLst/>
          </a:prstGeom>
          <a:noFill/>
          <a:ln>
            <a:noFill/>
          </a:ln>
        </p:spPr>
        <p:txBody>
          <a:bodyPr spcFirstLastPara="1" wrap="square" lIns="0" tIns="45700" rIns="91425" bIns="45700" anchor="t" anchorCtr="0">
            <a:noAutofit/>
          </a:bodyPr>
          <a:lstStyle/>
          <a:p>
            <a:r>
              <a:rPr lang="sl-SI" sz="1800" b="1" dirty="0" err="1">
                <a:solidFill>
                  <a:schemeClr val="dk1"/>
                </a:solidFill>
                <a:latin typeface="Arial"/>
                <a:ea typeface="Arial"/>
                <a:cs typeface="Arial"/>
                <a:sym typeface="Arial"/>
              </a:rPr>
              <a:t>Manahel</a:t>
            </a:r>
            <a:r>
              <a:rPr lang="sl-SI" sz="1800" b="1" dirty="0">
                <a:solidFill>
                  <a:schemeClr val="dk1"/>
                </a:solidFill>
                <a:latin typeface="Arial"/>
                <a:ea typeface="Arial"/>
                <a:cs typeface="Arial"/>
                <a:sym typeface="Arial"/>
              </a:rPr>
              <a:t> </a:t>
            </a:r>
            <a:r>
              <a:rPr lang="sl-SI" sz="1800" b="1" dirty="0" err="1">
                <a:solidFill>
                  <a:schemeClr val="dk1"/>
                </a:solidFill>
                <a:latin typeface="Arial"/>
                <a:ea typeface="Arial"/>
                <a:cs typeface="Arial"/>
                <a:sym typeface="Arial"/>
              </a:rPr>
              <a:t>al</a:t>
            </a:r>
            <a:r>
              <a:rPr lang="sl-SI" sz="1800" b="1" dirty="0">
                <a:solidFill>
                  <a:schemeClr val="dk1"/>
                </a:solidFill>
                <a:latin typeface="Arial"/>
                <a:ea typeface="Arial"/>
                <a:cs typeface="Arial"/>
                <a:sym typeface="Arial"/>
              </a:rPr>
              <a:t> </a:t>
            </a:r>
            <a:r>
              <a:rPr lang="sl-SI" sz="1800" b="1" dirty="0" err="1">
                <a:solidFill>
                  <a:schemeClr val="dk1"/>
                </a:solidFill>
                <a:latin typeface="Arial"/>
                <a:ea typeface="Arial"/>
                <a:cs typeface="Arial"/>
                <a:sym typeface="Arial"/>
              </a:rPr>
              <a:t>Otaibi</a:t>
            </a:r>
            <a:r>
              <a:rPr lang="sl-SI" sz="1800" b="1" dirty="0">
                <a:solidFill>
                  <a:schemeClr val="dk1"/>
                </a:solidFill>
                <a:latin typeface="Arial"/>
                <a:ea typeface="Arial"/>
                <a:cs typeface="Arial"/>
                <a:sym typeface="Arial"/>
              </a:rPr>
              <a:t> – Savdska Arabija</a:t>
            </a:r>
          </a:p>
          <a:p>
            <a:pPr marL="0" marR="0" lvl="0" indent="0" algn="l" rtl="0">
              <a:spcBef>
                <a:spcPts val="0"/>
              </a:spcBef>
              <a:spcAft>
                <a:spcPts val="0"/>
              </a:spcAft>
              <a:buNone/>
            </a:pPr>
            <a:endParaRPr sz="1800" b="1" dirty="0">
              <a:solidFill>
                <a:schemeClr val="dk1"/>
              </a:solidFill>
              <a:latin typeface="Arial"/>
              <a:ea typeface="Arial"/>
              <a:cs typeface="Arial"/>
              <a:sym typeface="Arial"/>
            </a:endParaRPr>
          </a:p>
        </p:txBody>
      </p:sp>
      <p:pic>
        <p:nvPicPr>
          <p:cNvPr id="9" name="Slika 8" descr="Slika, ki vsebuje besede oseba, človeški obraz, oblačila, nasmeh&#10;&#10;Opis je samodejno ustvarjen">
            <a:extLst>
              <a:ext uri="{FF2B5EF4-FFF2-40B4-BE49-F238E27FC236}">
                <a16:creationId xmlns:a16="http://schemas.microsoft.com/office/drawing/2014/main" id="{B2AE4C34-3567-A8C7-B225-6B472A1C24DB}"/>
              </a:ext>
            </a:extLst>
          </p:cNvPr>
          <p:cNvPicPr>
            <a:picLocks noChangeAspect="1"/>
          </p:cNvPicPr>
          <p:nvPr/>
        </p:nvPicPr>
        <p:blipFill>
          <a:blip r:embed="rId4"/>
          <a:stretch>
            <a:fillRect/>
          </a:stretch>
        </p:blipFill>
        <p:spPr>
          <a:xfrm>
            <a:off x="2809019" y="1455800"/>
            <a:ext cx="3554361" cy="502586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txBox="1"/>
          <p:nvPr/>
        </p:nvSpPr>
        <p:spPr>
          <a:xfrm>
            <a:off x="326591" y="3563217"/>
            <a:ext cx="8229240" cy="4114440"/>
          </a:xfrm>
          <a:prstGeom prst="rect">
            <a:avLst/>
          </a:prstGeom>
          <a:noFill/>
          <a:ln>
            <a:noFill/>
          </a:ln>
        </p:spPr>
        <p:txBody>
          <a:bodyPr spcFirstLastPara="1" wrap="square" lIns="0" tIns="45700" rIns="91425" bIns="45700" anchor="t" anchorCtr="0">
            <a:noAutofit/>
          </a:bodyPr>
          <a:lstStyle/>
          <a:p>
            <a:pPr marL="285750" indent="-285750" fontAlgn="base">
              <a:buFont typeface="Arial" panose="020B0604020202020204" pitchFamily="34" charset="0"/>
              <a:buChar char="•"/>
            </a:pPr>
            <a:r>
              <a:rPr lang="sl-SI" dirty="0"/>
              <a:t>Zadnja leta oblasti v Savdski Arabiji zatrjujejo, da se v tem kraljestvu pravice žensk izboljšujejo. Tridesetletna </a:t>
            </a:r>
            <a:r>
              <a:rPr lang="sl-SI" dirty="0" err="1"/>
              <a:t>Manahel</a:t>
            </a:r>
            <a:r>
              <a:rPr lang="sl-SI" dirty="0"/>
              <a:t> </a:t>
            </a:r>
            <a:r>
              <a:rPr lang="sl-SI" dirty="0" err="1"/>
              <a:t>al</a:t>
            </a:r>
            <a:r>
              <a:rPr lang="sl-SI" dirty="0"/>
              <a:t> </a:t>
            </a:r>
            <a:r>
              <a:rPr lang="sl-SI" dirty="0" err="1"/>
              <a:t>Otaibi</a:t>
            </a:r>
            <a:r>
              <a:rPr lang="sl-SI" dirty="0"/>
              <a:t> je tem obljubam verjela in mislila, da lahko svobodneje izraža svoja mnenja ter se oblači, kot želi. Zdaj ji grozi desetletje za zapahi, besede oblasti pa se zdijo prazne. </a:t>
            </a:r>
          </a:p>
          <a:p>
            <a:pPr marL="285750" indent="-285750" fontAlgn="base">
              <a:buFont typeface="Arial" panose="020B0604020202020204" pitchFamily="34" charset="0"/>
              <a:buChar char="•"/>
            </a:pPr>
            <a:endParaRPr lang="sl-SI" dirty="0"/>
          </a:p>
          <a:p>
            <a:pPr marL="285750" indent="-285750" fontAlgn="base">
              <a:buFont typeface="Arial" panose="020B0604020202020204" pitchFamily="34" charset="0"/>
              <a:buChar char="•"/>
            </a:pPr>
            <a:r>
              <a:rPr lang="sl-SI" dirty="0" err="1"/>
              <a:t>Manahel</a:t>
            </a:r>
            <a:r>
              <a:rPr lang="sl-SI" dirty="0"/>
              <a:t> je bila pred aretacijo trenerka v fitnesu in goreča, pogumna zagovornica pravic žensk. Na družbenih omrežjih je pozivala k večji svobodi žensk v svoji državi. 16. novembra 2022 so jo aretirali in obtožili kršitve zakona proti kibernetskemu kriminalu zaradi njenih </a:t>
            </a:r>
            <a:r>
              <a:rPr lang="sl-SI" dirty="0" err="1"/>
              <a:t>tvitov</a:t>
            </a:r>
            <a:r>
              <a:rPr lang="sl-SI" dirty="0"/>
              <a:t>, v katerih je zagovarjala pravice žensk, in objav fotografij na </a:t>
            </a:r>
            <a:r>
              <a:rPr lang="sl-SI" dirty="0" err="1"/>
              <a:t>Snapchatu</a:t>
            </a:r>
            <a:r>
              <a:rPr lang="sl-SI" dirty="0"/>
              <a:t>, na katerih v trgovskem centru ne nosi </a:t>
            </a:r>
            <a:r>
              <a:rPr lang="sl-SI" dirty="0" err="1"/>
              <a:t>abaje</a:t>
            </a:r>
            <a:r>
              <a:rPr lang="sl-SI" dirty="0"/>
              <a:t>, tradicionalne ohlapne halje z dolgimi rokavi.</a:t>
            </a:r>
            <a:endParaRPr lang="en-SI" dirty="0">
              <a:effectLst/>
              <a:latin typeface="Oswald" pitchFamily="2" charset="77"/>
              <a:ea typeface="Times New Roman" panose="02020603050405020304" pitchFamily="18" charset="0"/>
            </a:endParaRPr>
          </a:p>
        </p:txBody>
      </p:sp>
      <p:pic>
        <p:nvPicPr>
          <p:cNvPr id="137" name="Google Shape;137;p3"/>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38" name="Google Shape;138;p3"/>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39" name="Google Shape;139;p3"/>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0" name="Google Shape;140;p3"/>
          <p:cNvPicPr preferRelativeResize="0"/>
          <p:nvPr/>
        </p:nvPicPr>
        <p:blipFill rotWithShape="1">
          <a:blip r:embed="rId4">
            <a:alphaModFix/>
          </a:blip>
          <a:srcRect/>
          <a:stretch/>
        </p:blipFill>
        <p:spPr>
          <a:xfrm>
            <a:off x="7380312" y="258946"/>
            <a:ext cx="1288555" cy="165788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4"/>
          <p:cNvSpPr txBox="1"/>
          <p:nvPr/>
        </p:nvSpPr>
        <p:spPr>
          <a:xfrm>
            <a:off x="326591" y="3563217"/>
            <a:ext cx="7773801" cy="2530079"/>
          </a:xfrm>
          <a:prstGeom prst="rect">
            <a:avLst/>
          </a:prstGeom>
          <a:noFill/>
          <a:ln>
            <a:noFill/>
          </a:ln>
        </p:spPr>
        <p:txBody>
          <a:bodyPr spcFirstLastPara="1" wrap="square" lIns="0" tIns="45700" rIns="91425" bIns="45700" anchor="t" anchorCtr="0">
            <a:noAutofit/>
          </a:bodyPr>
          <a:lstStyle/>
          <a:p>
            <a:pPr marL="285750" marR="0" lvl="0" indent="-171450" algn="l" rtl="0">
              <a:spcBef>
                <a:spcPts val="0"/>
              </a:spcBef>
              <a:spcAft>
                <a:spcPts val="0"/>
              </a:spcAft>
              <a:buClr>
                <a:schemeClr val="dk1"/>
              </a:buClr>
              <a:buSzPts val="1800"/>
              <a:buFont typeface="Arial"/>
              <a:buNone/>
            </a:pPr>
            <a:endParaRPr sz="1800" dirty="0">
              <a:solidFill>
                <a:schemeClr val="dk1"/>
              </a:solidFill>
              <a:latin typeface="Oswald"/>
              <a:ea typeface="Oswald"/>
              <a:cs typeface="Oswald"/>
              <a:sym typeface="Oswald"/>
            </a:endParaRPr>
          </a:p>
        </p:txBody>
      </p:sp>
      <p:pic>
        <p:nvPicPr>
          <p:cNvPr id="146" name="Google Shape;146;p4"/>
          <p:cNvPicPr preferRelativeResize="0"/>
          <p:nvPr/>
        </p:nvPicPr>
        <p:blipFill rotWithShape="1">
          <a:blip r:embed="rId3">
            <a:alphaModFix/>
          </a:blip>
          <a:srcRect/>
          <a:stretch/>
        </p:blipFill>
        <p:spPr>
          <a:xfrm>
            <a:off x="0" y="0"/>
            <a:ext cx="9144000" cy="3243925"/>
          </a:xfrm>
          <a:prstGeom prst="rect">
            <a:avLst/>
          </a:prstGeom>
          <a:noFill/>
          <a:ln>
            <a:noFill/>
          </a:ln>
        </p:spPr>
      </p:pic>
      <p:sp>
        <p:nvSpPr>
          <p:cNvPr id="147" name="Google Shape;147;p4"/>
          <p:cNvSpPr/>
          <p:nvPr/>
        </p:nvSpPr>
        <p:spPr>
          <a:xfrm>
            <a:off x="302356" y="928772"/>
            <a:ext cx="1512168" cy="504056"/>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Arial"/>
              <a:ea typeface="Arial"/>
              <a:cs typeface="Arial"/>
              <a:sym typeface="Arial"/>
            </a:endParaRPr>
          </a:p>
        </p:txBody>
      </p:sp>
      <p:sp>
        <p:nvSpPr>
          <p:cNvPr id="148" name="Google Shape;148;p4"/>
          <p:cNvSpPr txBox="1"/>
          <p:nvPr/>
        </p:nvSpPr>
        <p:spPr>
          <a:xfrm>
            <a:off x="457200" y="609480"/>
            <a:ext cx="8229240" cy="1142640"/>
          </a:xfrm>
          <a:prstGeom prst="rect">
            <a:avLst/>
          </a:prstGeom>
          <a:noFill/>
          <a:ln>
            <a:noFill/>
          </a:ln>
        </p:spPr>
        <p:txBody>
          <a:bodyPr spcFirstLastPara="1" wrap="square" lIns="0"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Oswald"/>
              <a:buNone/>
            </a:pPr>
            <a:r>
              <a:rPr lang="sl-SI" sz="1800" b="1" i="0" u="none" strike="noStrike" cap="none">
                <a:solidFill>
                  <a:srgbClr val="000000"/>
                </a:solidFill>
                <a:latin typeface="Oswald"/>
                <a:ea typeface="Oswald"/>
                <a:cs typeface="Oswald"/>
                <a:sym typeface="Oswald"/>
              </a:rPr>
              <a:t>Za kaj gre?</a:t>
            </a:r>
            <a:r>
              <a:rPr lang="sl-SI" sz="1800" b="0" i="0" u="none" strike="noStrike" cap="none">
                <a:solidFill>
                  <a:srgbClr val="000000"/>
                </a:solidFill>
                <a:latin typeface="Oswald"/>
                <a:ea typeface="Oswald"/>
                <a:cs typeface="Oswald"/>
                <a:sym typeface="Oswald"/>
              </a:rPr>
              <a:t> </a:t>
            </a:r>
            <a:endParaRPr/>
          </a:p>
        </p:txBody>
      </p:sp>
      <p:pic>
        <p:nvPicPr>
          <p:cNvPr id="149" name="Google Shape;149;p4"/>
          <p:cNvPicPr preferRelativeResize="0"/>
          <p:nvPr/>
        </p:nvPicPr>
        <p:blipFill rotWithShape="1">
          <a:blip r:embed="rId4">
            <a:alphaModFix/>
          </a:blip>
          <a:srcRect/>
          <a:stretch/>
        </p:blipFill>
        <p:spPr>
          <a:xfrm>
            <a:off x="7380312" y="258946"/>
            <a:ext cx="1288555" cy="1657886"/>
          </a:xfrm>
          <a:prstGeom prst="rect">
            <a:avLst/>
          </a:prstGeom>
          <a:noFill/>
          <a:ln>
            <a:noFill/>
          </a:ln>
        </p:spPr>
      </p:pic>
      <p:sp>
        <p:nvSpPr>
          <p:cNvPr id="150" name="Google Shape;150;p4"/>
          <p:cNvSpPr txBox="1"/>
          <p:nvPr/>
        </p:nvSpPr>
        <p:spPr>
          <a:xfrm>
            <a:off x="657120" y="3375644"/>
            <a:ext cx="7829400" cy="29854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sl-SI" dirty="0"/>
              <a:t>Njen primer je bil preusmerjen na sodišče, ki se ukvarja s terorističnimi kaznivimi dejanji, to je Specializirano kazensko sodišče, zloglasno zaradi izjemno nepravičnih sojenj in hudih kazni. Na skrivnem zaslišanju, katerega izid je bil znan šele nekaj tednov kasneje, je bila 9. januarja 2024 obsojena na 11-letno zaporno kazen zaradi »terorističnih dejanj«, ker je izražala svoja mnenja na spletu. </a:t>
            </a:r>
          </a:p>
          <a:p>
            <a:pPr marL="0" lvl="0" indent="0" algn="l" rtl="0">
              <a:spcBef>
                <a:spcPts val="0"/>
              </a:spcBef>
              <a:spcAft>
                <a:spcPts val="0"/>
              </a:spcAft>
              <a:buNone/>
            </a:pPr>
            <a:endParaRPr lang="sl-SI" dirty="0"/>
          </a:p>
          <a:p>
            <a:pPr marL="0" lvl="0" indent="0" algn="l" rtl="0">
              <a:spcBef>
                <a:spcPts val="0"/>
              </a:spcBef>
              <a:spcAft>
                <a:spcPts val="0"/>
              </a:spcAft>
              <a:buNone/>
            </a:pPr>
            <a:r>
              <a:rPr lang="sl-SI" dirty="0"/>
              <a:t>Novembra 2023 je </a:t>
            </a:r>
            <a:r>
              <a:rPr lang="sl-SI" dirty="0" err="1"/>
              <a:t>Manahel</a:t>
            </a:r>
            <a:r>
              <a:rPr lang="sl-SI" dirty="0"/>
              <a:t> svoji družini povedala, da jo je neka druga zapornica pretepla, zaradi česar so jo odrezali od zunanjega sveta in ni mogla komunicirati z nikomer. Aprila 2024 je prvič po več mesecih lahko poklicala svojo družino; zvenela je pretresena, ko jim je povedala, da je zaprta v samici in da je bila ponovno hudo pretepena, zaradi česar ima zlomljeno nogo, a nima zdravstvene oskrbe. </a:t>
            </a:r>
          </a:p>
          <a:p>
            <a:pPr marL="0" lvl="0" indent="0" algn="l" rtl="0">
              <a:spcBef>
                <a:spcPts val="0"/>
              </a:spcBef>
              <a:spcAft>
                <a:spcPts val="0"/>
              </a:spcAft>
              <a:buNone/>
            </a:pPr>
            <a:endParaRPr lang="sl-SI" dirty="0"/>
          </a:p>
          <a:p>
            <a:pPr marL="0" lvl="0" indent="0" algn="l" rtl="0">
              <a:spcBef>
                <a:spcPts val="0"/>
              </a:spcBef>
              <a:spcAft>
                <a:spcPts val="0"/>
              </a:spcAft>
              <a:buNone/>
            </a:pPr>
            <a:r>
              <a:rPr lang="sl-SI" dirty="0"/>
              <a:t>Zahtevajte, naj Savdska Arabija osvobodi </a:t>
            </a:r>
            <a:r>
              <a:rPr lang="sl-SI" dirty="0" err="1"/>
              <a:t>Manahel</a:t>
            </a:r>
            <a:r>
              <a:rPr lang="sl-SI" dirty="0"/>
              <a:t> </a:t>
            </a:r>
            <a:r>
              <a:rPr lang="sl-SI" dirty="0" err="1"/>
              <a:t>al</a:t>
            </a:r>
            <a:r>
              <a:rPr lang="sl-SI" dirty="0"/>
              <a:t> </a:t>
            </a:r>
            <a:r>
              <a:rPr lang="sl-SI" dirty="0" err="1"/>
              <a:t>Otaibi</a:t>
            </a:r>
            <a:r>
              <a:rPr lang="sl-SI" dirty="0"/>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5"/>
          <p:cNvSpPr txBox="1"/>
          <p:nvPr/>
        </p:nvSpPr>
        <p:spPr>
          <a:xfrm>
            <a:off x="701818" y="3713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r>
              <a:rPr lang="sl-SI" sz="1800" b="1" dirty="0"/>
              <a:t>PIŠITE MINISTRU ZA PRAVOSODJE SAVDSKE ARABIJE</a:t>
            </a:r>
            <a:endParaRPr sz="1800" b="1" dirty="0">
              <a:solidFill>
                <a:schemeClr val="dk1"/>
              </a:solidFill>
              <a:latin typeface="Arial"/>
              <a:ea typeface="Arial"/>
              <a:cs typeface="Arial"/>
              <a:sym typeface="Arial"/>
            </a:endParaRPr>
          </a:p>
        </p:txBody>
      </p:sp>
      <p:sp>
        <p:nvSpPr>
          <p:cNvPr id="164" name="Google Shape;164;p5"/>
          <p:cNvSpPr txBox="1"/>
          <p:nvPr/>
        </p:nvSpPr>
        <p:spPr>
          <a:xfrm>
            <a:off x="457200" y="1981080"/>
            <a:ext cx="8229240" cy="4114440"/>
          </a:xfrm>
          <a:prstGeom prst="rect">
            <a:avLst/>
          </a:prstGeom>
          <a:noFill/>
          <a:ln>
            <a:noFill/>
          </a:ln>
        </p:spPr>
        <p:txBody>
          <a:bodyPr spcFirstLastPara="1" wrap="square" lIns="0" tIns="45700" rIns="91425" bIns="45700" anchor="t" anchorCtr="0">
            <a:noAutofit/>
          </a:bodyPr>
          <a:lstStyle/>
          <a:p>
            <a:pPr marL="0" marR="0" lvl="0" indent="0" algn="l" rtl="0">
              <a:spcBef>
                <a:spcPts val="0"/>
              </a:spcBef>
              <a:spcAft>
                <a:spcPts val="0"/>
              </a:spcAft>
              <a:buNone/>
            </a:pPr>
            <a:r>
              <a:rPr lang="sl-SI" sz="1600" b="1" dirty="0">
                <a:latin typeface="+mj-lt"/>
              </a:rPr>
              <a:t>Zahtevajte takojšnjo in brezpogojno izpustitev </a:t>
            </a:r>
            <a:r>
              <a:rPr lang="sl-SI" sz="1600" b="1" dirty="0" err="1">
                <a:latin typeface="+mj-lt"/>
              </a:rPr>
              <a:t>Manahel</a:t>
            </a:r>
            <a:r>
              <a:rPr lang="sl-SI" sz="1600" b="1" dirty="0">
                <a:latin typeface="+mj-lt"/>
              </a:rPr>
              <a:t> </a:t>
            </a:r>
            <a:r>
              <a:rPr lang="sl-SI" sz="1600" b="1" dirty="0" err="1">
                <a:latin typeface="+mj-lt"/>
              </a:rPr>
              <a:t>al</a:t>
            </a:r>
            <a:r>
              <a:rPr lang="sl-SI" sz="1600" b="1" dirty="0">
                <a:latin typeface="+mj-lt"/>
              </a:rPr>
              <a:t> </a:t>
            </a:r>
            <a:r>
              <a:rPr lang="sl-SI" sz="1600" b="1" dirty="0" err="1">
                <a:latin typeface="+mj-lt"/>
              </a:rPr>
              <a:t>Otaibi</a:t>
            </a:r>
            <a:r>
              <a:rPr lang="sl-SI" sz="1600" b="1" dirty="0">
                <a:latin typeface="+mj-lt"/>
              </a:rPr>
              <a:t> ter umik vseh obtožb zoper njo.</a:t>
            </a:r>
            <a:endParaRPr lang="sl-SI" sz="1600" b="1" dirty="0">
              <a:solidFill>
                <a:schemeClr val="dk1"/>
              </a:solidFill>
              <a:latin typeface="+mj-lt"/>
              <a:ea typeface="Oswald"/>
              <a:cs typeface="Oswald"/>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marL="0" marR="0" lvl="0" indent="0" algn="l" rtl="0">
              <a:spcBef>
                <a:spcPts val="0"/>
              </a:spcBef>
              <a:spcAft>
                <a:spcPts val="0"/>
              </a:spcAft>
              <a:buNone/>
            </a:pPr>
            <a:endParaRPr lang="sl-SI" sz="1800" dirty="0">
              <a:solidFill>
                <a:schemeClr val="dk1"/>
              </a:solidFill>
              <a:latin typeface="Oswald" pitchFamily="2" charset="77"/>
              <a:sym typeface="Oswald"/>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endParaRPr lang="sl-SI" sz="1800" dirty="0">
              <a:solidFill>
                <a:srgbClr val="000000"/>
              </a:solidFill>
              <a:effectLst/>
              <a:latin typeface="Oswald" pitchFamily="2" charset="77"/>
              <a:ea typeface="Times New Roman" panose="02020603050405020304" pitchFamily="18" charset="0"/>
              <a:cs typeface="AmnestyTradeGothic"/>
            </a:endParaRPr>
          </a:p>
          <a:p>
            <a:pPr>
              <a:lnSpc>
                <a:spcPts val="1200"/>
              </a:lnSpc>
              <a:spcAft>
                <a:spcPts val="1230"/>
              </a:spcAft>
            </a:pPr>
            <a:r>
              <a:rPr lang="sl-SI" sz="1800" dirty="0">
                <a:solidFill>
                  <a:srgbClr val="000000"/>
                </a:solidFill>
                <a:effectLst/>
                <a:latin typeface="Oswald" pitchFamily="2" charset="77"/>
                <a:ea typeface="Times New Roman" panose="02020603050405020304" pitchFamily="18" charset="0"/>
                <a:cs typeface="AmnestyTradeGothic"/>
              </a:rPr>
              <a:t>Svoja pisma pošljite na Amnesty International Slovenije (Dunajska cesta 5, 1000 Ljubljana), kjer </a:t>
            </a:r>
          </a:p>
          <a:p>
            <a:pPr>
              <a:lnSpc>
                <a:spcPts val="1200"/>
              </a:lnSpc>
              <a:spcAft>
                <a:spcPts val="1230"/>
              </a:spcAft>
            </a:pPr>
            <a:r>
              <a:rPr lang="sl-SI" sz="1800" dirty="0">
                <a:solidFill>
                  <a:srgbClr val="000000"/>
                </a:solidFill>
                <a:effectLst/>
                <a:latin typeface="Oswald" pitchFamily="2" charset="77"/>
                <a:ea typeface="Times New Roman" panose="02020603050405020304" pitchFamily="18" charset="0"/>
                <a:cs typeface="AmnestyTradeGothic"/>
              </a:rPr>
              <a:t>jih bomo zbrali in poslali naprej.</a:t>
            </a:r>
            <a:endParaRPr lang="en-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r>
              <a:rPr lang="sl-SI" sz="1800" dirty="0">
                <a:effectLst/>
                <a:latin typeface="Calibri" panose="020F0502020204030204" pitchFamily="34" charset="0"/>
                <a:ea typeface="SimSun" panose="02010600030101010101" pitchFamily="2" charset="-122"/>
                <a:cs typeface="Arial" panose="020B0604020202020204" pitchFamily="34" charset="0"/>
              </a:rPr>
              <a:t> </a:t>
            </a:r>
            <a:endParaRPr lang="en-SI" sz="1800" dirty="0">
              <a:effectLst/>
              <a:latin typeface="Times New Roman" panose="02020603050405020304" pitchFamily="18" charset="0"/>
              <a:ea typeface="Times New Roman" panose="02020603050405020304" pitchFamily="18" charset="0"/>
            </a:endParaRPr>
          </a:p>
          <a:p>
            <a:pPr marL="0" marR="0" lvl="0" indent="0" algn="l" rtl="0">
              <a:spcBef>
                <a:spcPts val="0"/>
              </a:spcBef>
              <a:spcAft>
                <a:spcPts val="0"/>
              </a:spcAft>
              <a:buNone/>
            </a:pPr>
            <a:endParaRPr dirty="0">
              <a:latin typeface="Oswald" pitchFamily="2" charset="77"/>
            </a:endParaRPr>
          </a:p>
        </p:txBody>
      </p:sp>
      <p:pic>
        <p:nvPicPr>
          <p:cNvPr id="165" name="Google Shape;165;p5"/>
          <p:cNvPicPr preferRelativeResize="0"/>
          <p:nvPr/>
        </p:nvPicPr>
        <p:blipFill rotWithShape="1">
          <a:blip r:embed="rId3">
            <a:alphaModFix/>
          </a:blip>
          <a:srcRect/>
          <a:stretch/>
        </p:blipFill>
        <p:spPr>
          <a:xfrm>
            <a:off x="7523524" y="371398"/>
            <a:ext cx="1162112" cy="1495202"/>
          </a:xfrm>
          <a:prstGeom prst="rect">
            <a:avLst/>
          </a:prstGeom>
          <a:noFill/>
          <a:ln>
            <a:noFill/>
          </a:ln>
        </p:spPr>
      </p:pic>
      <p:sp>
        <p:nvSpPr>
          <p:cNvPr id="166" name="Google Shape;166;p5"/>
          <p:cNvSpPr/>
          <p:nvPr/>
        </p:nvSpPr>
        <p:spPr>
          <a:xfrm>
            <a:off x="2267564" y="2564904"/>
            <a:ext cx="4608512" cy="1728192"/>
          </a:xfrm>
          <a:prstGeom prst="rect">
            <a:avLst/>
          </a:prstGeom>
          <a:solidFill>
            <a:srgbClr val="FFFF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sl-SI" sz="1800" b="1" dirty="0">
                <a:solidFill>
                  <a:schemeClr val="dk1"/>
                </a:solidFill>
                <a:latin typeface="Oswald" pitchFamily="2" charset="77"/>
              </a:rPr>
              <a:t>NASLAVLJANJE: Your Excellency</a:t>
            </a:r>
            <a:endParaRPr sz="1800" dirty="0">
              <a:solidFill>
                <a:schemeClr val="dk1"/>
              </a:solidFill>
              <a:latin typeface="Oswald" pitchFamily="2" charset="77"/>
              <a:ea typeface="Oswald"/>
              <a:cs typeface="Oswald"/>
              <a:sym typeface="Oswald"/>
            </a:endParaRPr>
          </a:p>
          <a:p>
            <a:pPr marL="0" marR="0" lvl="0" indent="0" algn="ctr" rtl="0">
              <a:spcBef>
                <a:spcPts val="0"/>
              </a:spcBef>
              <a:spcAft>
                <a:spcPts val="0"/>
              </a:spcAft>
              <a:buNone/>
            </a:pPr>
            <a:endParaRPr sz="1800"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6"/>
          <p:cNvSpPr txBox="1"/>
          <p:nvPr/>
        </p:nvSpPr>
        <p:spPr>
          <a:xfrm>
            <a:off x="323528" y="489198"/>
            <a:ext cx="8229240" cy="1142640"/>
          </a:xfrm>
          <a:prstGeom prst="rect">
            <a:avLst/>
          </a:prstGeom>
          <a:noFill/>
          <a:ln>
            <a:noFill/>
          </a:ln>
        </p:spPr>
        <p:txBody>
          <a:bodyPr spcFirstLastPara="1" wrap="square" lIns="0" tIns="45700" rIns="91425" bIns="45700" anchor="ctr" anchorCtr="0">
            <a:noAutofit/>
          </a:bodyPr>
          <a:lstStyle/>
          <a:p>
            <a:pPr marL="0" marR="0" lvl="0" indent="0" algn="l" rtl="0">
              <a:spcBef>
                <a:spcPts val="0"/>
              </a:spcBef>
              <a:spcAft>
                <a:spcPts val="0"/>
              </a:spcAft>
              <a:buNone/>
            </a:pPr>
            <a:r>
              <a:rPr lang="pl-PL" sz="2000" b="1" dirty="0"/>
              <a:t>MANAHEL POKAŽITE, DA NI SAMA</a:t>
            </a:r>
            <a:endParaRPr sz="2000" b="1" dirty="0">
              <a:solidFill>
                <a:schemeClr val="dk1"/>
              </a:solidFill>
              <a:latin typeface="Arial"/>
              <a:ea typeface="Arial"/>
              <a:cs typeface="Arial"/>
              <a:sym typeface="Arial"/>
            </a:endParaRPr>
          </a:p>
        </p:txBody>
      </p:sp>
      <p:sp>
        <p:nvSpPr>
          <p:cNvPr id="172" name="Google Shape;172;p6"/>
          <p:cNvSpPr txBox="1"/>
          <p:nvPr/>
        </p:nvSpPr>
        <p:spPr>
          <a:xfrm>
            <a:off x="458364" y="1866600"/>
            <a:ext cx="8229240" cy="4114440"/>
          </a:xfrm>
          <a:prstGeom prst="rect">
            <a:avLst/>
          </a:prstGeom>
          <a:noFill/>
          <a:ln>
            <a:noFill/>
          </a:ln>
        </p:spPr>
        <p:txBody>
          <a:bodyPr spcFirstLastPara="1" wrap="square" lIns="0" tIns="45700" rIns="91425" bIns="45700" anchor="t" anchorCtr="0">
            <a:noAutofit/>
          </a:bodyPr>
          <a:lstStyle/>
          <a:p>
            <a:pPr marL="285750" marR="0" lvl="0" indent="-171450" algn="l" rtl="0">
              <a:lnSpc>
                <a:spcPct val="150000"/>
              </a:lnSpc>
              <a:spcBef>
                <a:spcPts val="0"/>
              </a:spcBef>
              <a:spcAft>
                <a:spcPts val="0"/>
              </a:spcAft>
              <a:buClr>
                <a:schemeClr val="dk1"/>
              </a:buClr>
              <a:buSzPts val="1800"/>
              <a:buFont typeface="Arial"/>
              <a:buNone/>
            </a:pPr>
            <a:endParaRPr sz="1800" dirty="0">
              <a:solidFill>
                <a:srgbClr val="000000"/>
              </a:solidFill>
              <a:latin typeface="Oswald"/>
              <a:ea typeface="Oswald"/>
              <a:cs typeface="Oswald"/>
              <a:sym typeface="Oswald"/>
            </a:endParaRPr>
          </a:p>
        </p:txBody>
      </p:sp>
      <p:pic>
        <p:nvPicPr>
          <p:cNvPr id="173" name="Google Shape;173;p6"/>
          <p:cNvPicPr preferRelativeResize="0"/>
          <p:nvPr/>
        </p:nvPicPr>
        <p:blipFill rotWithShape="1">
          <a:blip r:embed="rId3">
            <a:alphaModFix/>
          </a:blip>
          <a:srcRect/>
          <a:stretch/>
        </p:blipFill>
        <p:spPr>
          <a:xfrm>
            <a:off x="7523524" y="371398"/>
            <a:ext cx="1162112" cy="1495202"/>
          </a:xfrm>
          <a:prstGeom prst="rect">
            <a:avLst/>
          </a:prstGeom>
          <a:noFill/>
          <a:ln>
            <a:noFill/>
          </a:ln>
        </p:spPr>
      </p:pic>
      <p:sp>
        <p:nvSpPr>
          <p:cNvPr id="174" name="Google Shape;174;p6"/>
          <p:cNvSpPr/>
          <p:nvPr/>
        </p:nvSpPr>
        <p:spPr>
          <a:xfrm>
            <a:off x="981764" y="2032872"/>
            <a:ext cx="6912768" cy="1495202"/>
          </a:xfrm>
          <a:prstGeom prst="rect">
            <a:avLst/>
          </a:prstGeom>
          <a:solidFill>
            <a:srgbClr val="FFFF00"/>
          </a:solidFill>
          <a:ln>
            <a:noFill/>
          </a:ln>
        </p:spPr>
        <p:txBody>
          <a:bodyPr spcFirstLastPara="1" wrap="square" lIns="91425" tIns="45700" rIns="91425" bIns="45700" anchor="ctr" anchorCtr="0">
            <a:noAutofit/>
          </a:bodyPr>
          <a:lstStyle/>
          <a:p>
            <a:pPr marL="0" marR="0" lvl="0" indent="0" algn="l" rtl="0">
              <a:lnSpc>
                <a:spcPct val="150000"/>
              </a:lnSpc>
              <a:spcBef>
                <a:spcPts val="0"/>
              </a:spcBef>
              <a:spcAft>
                <a:spcPts val="0"/>
              </a:spcAft>
              <a:buNone/>
            </a:pPr>
            <a:endParaRPr sz="1800" dirty="0">
              <a:solidFill>
                <a:srgbClr val="000000"/>
              </a:solidFill>
              <a:latin typeface="Oswald"/>
              <a:ea typeface="Oswald"/>
              <a:cs typeface="Oswald"/>
              <a:sym typeface="Oswald"/>
            </a:endParaRPr>
          </a:p>
          <a:p>
            <a:pPr marL="0" marR="0" lvl="0" indent="0" algn="l" rtl="0">
              <a:lnSpc>
                <a:spcPct val="150000"/>
              </a:lnSpc>
              <a:spcBef>
                <a:spcPts val="0"/>
              </a:spcBef>
              <a:spcAft>
                <a:spcPts val="0"/>
              </a:spcAft>
              <a:buNone/>
            </a:pPr>
            <a:endParaRPr sz="1800" dirty="0">
              <a:solidFill>
                <a:srgbClr val="000000"/>
              </a:solidFill>
              <a:latin typeface="Oswald"/>
              <a:ea typeface="Oswald"/>
              <a:cs typeface="Oswald"/>
              <a:sym typeface="Oswald"/>
            </a:endParaRPr>
          </a:p>
          <a:p>
            <a:pPr marL="0" marR="0" lvl="0" indent="0" algn="l" rtl="0">
              <a:spcBef>
                <a:spcPts val="0"/>
              </a:spcBef>
              <a:spcAft>
                <a:spcPts val="0"/>
              </a:spcAft>
              <a:buNone/>
            </a:pPr>
            <a:endParaRPr sz="1800" dirty="0">
              <a:solidFill>
                <a:schemeClr val="lt1"/>
              </a:solidFill>
              <a:latin typeface="Oswald" pitchFamily="2" charset="77"/>
              <a:sym typeface="Arial"/>
            </a:endParaRPr>
          </a:p>
          <a:p>
            <a:pPr algn="ctr"/>
            <a:endParaRPr lang="sl-SI" sz="1800" dirty="0">
              <a:solidFill>
                <a:srgbClr val="000000"/>
              </a:solidFill>
              <a:effectLst/>
              <a:latin typeface="Oswald" pitchFamily="2" charset="77"/>
              <a:ea typeface="Times New Roman" panose="02020603050405020304" pitchFamily="18" charset="0"/>
              <a:cs typeface="Times New Roman" panose="02020603050405020304" pitchFamily="18" charset="0"/>
            </a:endParaRPr>
          </a:p>
          <a:p>
            <a:pPr algn="ctr"/>
            <a:endParaRPr lang="sl-SI" sz="1800" dirty="0">
              <a:latin typeface="Oswald" pitchFamily="2" charset="77"/>
              <a:ea typeface="Times New Roman" panose="02020603050405020304" pitchFamily="18" charset="0"/>
              <a:cs typeface="Times New Roman" panose="02020603050405020304" pitchFamily="18" charset="0"/>
            </a:endParaRPr>
          </a:p>
          <a:p>
            <a:pPr algn="ctr"/>
            <a:r>
              <a:rPr lang="sl-SI" sz="2400" dirty="0" err="1"/>
              <a:t>Manahel</a:t>
            </a:r>
            <a:r>
              <a:rPr lang="sl-SI" sz="2400" dirty="0"/>
              <a:t> in njeni družini pošljite sporočilo podpore in tako pokažite, da vam ni vseeno</a:t>
            </a:r>
            <a:endParaRPr lang="sl-SI" sz="1800" dirty="0">
              <a:latin typeface="Oswald" pitchFamily="2" charset="77"/>
              <a:ea typeface="Times New Roman" panose="02020603050405020304" pitchFamily="18" charset="0"/>
              <a:cs typeface="Times New Roman" panose="02020603050405020304" pitchFamily="18" charset="0"/>
            </a:endParaRPr>
          </a:p>
          <a:p>
            <a:pPr algn="ctr" fontAlgn="base"/>
            <a:endParaRPr lang="sl-SI" sz="1800" dirty="0">
              <a:effectLst/>
              <a:latin typeface="Oswald" pitchFamily="2" charset="77"/>
              <a:ea typeface="Times New Roman" panose="02020603050405020304" pitchFamily="18" charset="0"/>
            </a:endParaRPr>
          </a:p>
          <a:p>
            <a:pPr marL="0" marR="0" lvl="0" indent="0" algn="l" rtl="0">
              <a:spcBef>
                <a:spcPts val="0"/>
              </a:spcBef>
              <a:spcAft>
                <a:spcPts val="0"/>
              </a:spcAft>
              <a:buNone/>
            </a:pPr>
            <a:endParaRPr lang="sl-SI" dirty="0"/>
          </a:p>
          <a:p>
            <a:pPr marL="0" marR="0" lvl="0" indent="0" algn="l" rtl="0">
              <a:lnSpc>
                <a:spcPct val="150000"/>
              </a:lnSpc>
              <a:spcBef>
                <a:spcPts val="0"/>
              </a:spcBef>
              <a:spcAft>
                <a:spcPts val="0"/>
              </a:spcAft>
              <a:buNone/>
            </a:pPr>
            <a:r>
              <a:rPr lang="sl-SI" sz="1800" b="1" dirty="0">
                <a:solidFill>
                  <a:srgbClr val="000000"/>
                </a:solidFill>
                <a:latin typeface="Oswald"/>
                <a:ea typeface="Oswald"/>
                <a:cs typeface="Oswald"/>
                <a:sym typeface="Oswald"/>
              </a:rPr>
              <a:t>    </a:t>
            </a:r>
            <a:endParaRPr lang="sl-SI" sz="1800" dirty="0">
              <a:solidFill>
                <a:srgbClr val="000000"/>
              </a:solidFill>
              <a:effectLst/>
              <a:latin typeface="AmnestyTradeGothic"/>
              <a:ea typeface="Times New Roman" panose="02020603050405020304" pitchFamily="18" charset="0"/>
              <a:cs typeface="AmnestyTradeGothic"/>
            </a:endParaRPr>
          </a:p>
          <a:p>
            <a:pPr>
              <a:lnSpc>
                <a:spcPts val="1200"/>
              </a:lnSpc>
              <a:spcAft>
                <a:spcPts val="1230"/>
              </a:spcAft>
            </a:pPr>
            <a:r>
              <a:rPr lang="sl-SI" b="1" dirty="0"/>
              <a:t>Svoje izdelke posredujte Amnesty International Slovenije, fotografije pa </a:t>
            </a:r>
          </a:p>
          <a:p>
            <a:pPr>
              <a:lnSpc>
                <a:spcPts val="1200"/>
              </a:lnSpc>
              <a:spcAft>
                <a:spcPts val="1230"/>
              </a:spcAft>
            </a:pPr>
            <a:r>
              <a:rPr lang="sl-SI" b="1" dirty="0"/>
              <a:t>lahko objavite tudi na družbenih omrežjih.</a:t>
            </a:r>
          </a:p>
          <a:p>
            <a:pPr>
              <a:lnSpc>
                <a:spcPts val="1200"/>
              </a:lnSpc>
              <a:spcAft>
                <a:spcPts val="1230"/>
              </a:spcAft>
            </a:pPr>
            <a:endParaRPr lang="sl-SI" b="1" dirty="0"/>
          </a:p>
          <a:p>
            <a:pPr>
              <a:lnSpc>
                <a:spcPts val="1200"/>
              </a:lnSpc>
              <a:spcAft>
                <a:spcPts val="1230"/>
              </a:spcAft>
            </a:pPr>
            <a:r>
              <a:rPr lang="sl-SI" sz="1600" b="1" dirty="0"/>
              <a:t>UPORABITE KLJUČNIKE: #FreeManahel, #Pisemzapravice in označite @amnesty.slovenije</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1e40f41-5b4f-4617-b3e8-d2f7fb43de41">
      <Terms xmlns="http://schemas.microsoft.com/office/infopath/2007/PartnerControls"/>
    </lcf76f155ced4ddcb4097134ff3c332f>
    <TaxCatchAll xmlns="fc37e61d-d9e7-49a6-a270-435704b032a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F27C1BA77FD8CD4580A475C513D81D5F" ma:contentTypeVersion="18" ma:contentTypeDescription="Ustvari nov dokument." ma:contentTypeScope="" ma:versionID="4c9e51b2f9dee868e76bc000c70e9bcf">
  <xsd:schema xmlns:xsd="http://www.w3.org/2001/XMLSchema" xmlns:xs="http://www.w3.org/2001/XMLSchema" xmlns:p="http://schemas.microsoft.com/office/2006/metadata/properties" xmlns:ns2="01e40f41-5b4f-4617-b3e8-d2f7fb43de41" xmlns:ns3="fc37e61d-d9e7-49a6-a270-435704b032aa" targetNamespace="http://schemas.microsoft.com/office/2006/metadata/properties" ma:root="true" ma:fieldsID="9c23c44de8f5743c2bf8a260f738d275" ns2:_="" ns3:_="">
    <xsd:import namespace="01e40f41-5b4f-4617-b3e8-d2f7fb43de41"/>
    <xsd:import namespace="fc37e61d-d9e7-49a6-a270-435704b032a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e40f41-5b4f-4617-b3e8-d2f7fb43de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Oznake slike" ma:readOnly="false" ma:fieldId="{5cf76f15-5ced-4ddc-b409-7134ff3c332f}" ma:taxonomyMulti="true" ma:sspId="25a06c07-6e84-45be-ab86-f411a42df35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37e61d-d9e7-49a6-a270-435704b032aa" elementFormDefault="qualified">
    <xsd:import namespace="http://schemas.microsoft.com/office/2006/documentManagement/types"/>
    <xsd:import namespace="http://schemas.microsoft.com/office/infopath/2007/PartnerControls"/>
    <xsd:element name="SharedWithUsers" ma:index="14"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V skupni rabi s podrobnostmi" ma:internalName="SharedWithDetails" ma:readOnly="true">
      <xsd:simpleType>
        <xsd:restriction base="dms:Note">
          <xsd:maxLength value="255"/>
        </xsd:restriction>
      </xsd:simpleType>
    </xsd:element>
    <xsd:element name="TaxCatchAll" ma:index="23" nillable="true" ma:displayName="Taxonomy Catch All Column" ma:hidden="true" ma:list="{5a9fff42-ee7b-4945-8c8b-a15f796328c6}" ma:internalName="TaxCatchAll" ma:showField="CatchAllData" ma:web="fc37e61d-d9e7-49a6-a270-435704b032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E32D220-1BA3-4A56-93D7-A6F0935D2DCC}">
  <ds:schemaRefs>
    <ds:schemaRef ds:uri="http://schemas.microsoft.com/office/2006/metadata/properties"/>
    <ds:schemaRef ds:uri="http://schemas.microsoft.com/office/infopath/2007/PartnerControls"/>
    <ds:schemaRef ds:uri="01e40f41-5b4f-4617-b3e8-d2f7fb43de41"/>
    <ds:schemaRef ds:uri="fc37e61d-d9e7-49a6-a270-435704b032aa"/>
  </ds:schemaRefs>
</ds:datastoreItem>
</file>

<file path=customXml/itemProps2.xml><?xml version="1.0" encoding="utf-8"?>
<ds:datastoreItem xmlns:ds="http://schemas.openxmlformats.org/officeDocument/2006/customXml" ds:itemID="{229537B1-B65F-4AE3-8A23-23871B6B03B7}">
  <ds:schemaRefs>
    <ds:schemaRef ds:uri="http://schemas.microsoft.com/sharepoint/v3/contenttype/forms"/>
  </ds:schemaRefs>
</ds:datastoreItem>
</file>

<file path=customXml/itemProps3.xml><?xml version="1.0" encoding="utf-8"?>
<ds:datastoreItem xmlns:ds="http://schemas.openxmlformats.org/officeDocument/2006/customXml" ds:itemID="{BB9116D5-33ED-4361-84CF-280378B326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e40f41-5b4f-4617-b3e8-d2f7fb43de41"/>
    <ds:schemaRef ds:uri="fc37e61d-d9e7-49a6-a270-435704b032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287</TotalTime>
  <Words>411</Words>
  <Application>Microsoft Office PowerPoint</Application>
  <PresentationFormat>Diaprojekcija na zaslonu (4:3)</PresentationFormat>
  <Paragraphs>40</Paragraphs>
  <Slides>6</Slides>
  <Notes>6</Notes>
  <HiddenSlides>0</HiddenSlides>
  <MMClips>0</MMClips>
  <ScaleCrop>false</ScaleCrop>
  <HeadingPairs>
    <vt:vector size="6" baseType="variant">
      <vt:variant>
        <vt:lpstr>Uporabljene pisave</vt:lpstr>
      </vt:variant>
      <vt:variant>
        <vt:i4>6</vt:i4>
      </vt:variant>
      <vt:variant>
        <vt:lpstr>Tema</vt:lpstr>
      </vt:variant>
      <vt:variant>
        <vt:i4>2</vt:i4>
      </vt:variant>
      <vt:variant>
        <vt:lpstr>Naslovi diapozitivov</vt:lpstr>
      </vt:variant>
      <vt:variant>
        <vt:i4>6</vt:i4>
      </vt:variant>
    </vt:vector>
  </HeadingPairs>
  <TitlesOfParts>
    <vt:vector size="14" baseType="lpstr">
      <vt:lpstr>Oswald</vt:lpstr>
      <vt:lpstr>Arial</vt:lpstr>
      <vt:lpstr>Calibri</vt:lpstr>
      <vt:lpstr>AmnestyTradeGothic</vt:lpstr>
      <vt:lpstr>Arial Narrow</vt:lpstr>
      <vt:lpstr>Times New Roman</vt:lpstr>
      <vt:lpstr>Office Theme</vt:lpstr>
      <vt:lpstr>Office Theme</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Simona Podobnikar</dc:creator>
  <cp:lastModifiedBy>Simona Podobnikar</cp:lastModifiedBy>
  <cp:revision>8</cp:revision>
  <dcterms:modified xsi:type="dcterms:W3CDTF">2024-11-04T13:32:22Z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0x010100F27C1BA77FD8CD4580A475C513D81D5F</vt:lpwstr>
  </property>
  <property fmtid="{D5CDD505-2E9C-101B-9397-08002B2CF9AE}" pid="3" name="MediaServiceImageTags">
    <vt:lpwstr/>
  </property>
</Properties>
</file>